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2" r:id="rId4"/>
    <p:sldId id="258" r:id="rId5"/>
    <p:sldId id="332" r:id="rId6"/>
    <p:sldId id="335" r:id="rId7"/>
    <p:sldId id="352" r:id="rId8"/>
    <p:sldId id="353" r:id="rId9"/>
    <p:sldId id="354" r:id="rId10"/>
    <p:sldId id="355" r:id="rId11"/>
    <p:sldId id="356" r:id="rId12"/>
    <p:sldId id="333" r:id="rId13"/>
    <p:sldId id="357" r:id="rId14"/>
    <p:sldId id="342" r:id="rId15"/>
    <p:sldId id="334" r:id="rId16"/>
    <p:sldId id="338" r:id="rId17"/>
    <p:sldId id="349" r:id="rId18"/>
  </p:sldIdLst>
  <p:sldSz cx="12192000" cy="6858000"/>
  <p:notesSz cx="6858000" cy="9144000"/>
  <p:embeddedFontLst>
    <p:embeddedFont>
      <p:font typeface="汉仪粗黑简" panose="02010600030101010101" charset="-122"/>
      <p:regular r:id="rId21"/>
    </p:embeddedFont>
    <p:embeddedFont>
      <p:font typeface="汉仪中黑简" panose="02010600030101010101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1069" userDrawn="1">
          <p15:clr>
            <a:srgbClr val="A4A3A4"/>
          </p15:clr>
        </p15:guide>
        <p15:guide id="5" pos="1596" userDrawn="1">
          <p15:clr>
            <a:srgbClr val="A4A3A4"/>
          </p15:clr>
        </p15:guide>
        <p15:guide id="6" pos="4430" userDrawn="1">
          <p15:clr>
            <a:srgbClr val="A4A3A4"/>
          </p15:clr>
        </p15:guide>
        <p15:guide id="7" orient="horz" pos="2409" userDrawn="1">
          <p15:clr>
            <a:srgbClr val="A4A3A4"/>
          </p15:clr>
        </p15:guide>
        <p15:guide id="8" orient="horz" pos="1722" userDrawn="1">
          <p15:clr>
            <a:srgbClr val="A4A3A4"/>
          </p15:clr>
        </p15:guide>
        <p15:guide id="9" orient="horz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16"/>
    <a:srgbClr val="C02C38"/>
    <a:srgbClr val="FCC307"/>
    <a:srgbClr val="F0C9CF"/>
    <a:srgbClr val="C45A65"/>
    <a:srgbClr val="F1939C"/>
    <a:srgbClr val="F5F7F9"/>
    <a:srgbClr val="EEA6B7"/>
    <a:srgbClr val="CC163A"/>
    <a:srgbClr val="917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58" y="48"/>
      </p:cViewPr>
      <p:guideLst>
        <p:guide orient="horz" pos="346"/>
        <p:guide pos="3863"/>
        <p:guide pos="7287"/>
        <p:guide pos="1069"/>
        <p:guide pos="1596"/>
        <p:guide pos="4430"/>
        <p:guide orient="horz" pos="2409"/>
        <p:guide orient="horz" pos="1722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汉仪中黑简" panose="02010600000101010101" charset="-122"/>
              </a:rPr>
              <a:t>2024/6/29</a:t>
            </a:fld>
            <a:endParaRPr lang="zh-CN" altLang="en-US">
              <a:ea typeface="汉仪中黑简" panose="0201060000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汉仪中黑简" panose="02010600000101010101" charset="-122"/>
              </a:rPr>
              <a:t>‹#›</a:t>
            </a:fld>
            <a:endParaRPr lang="zh-CN" altLang="en-US">
              <a:ea typeface="汉仪中黑简" panose="0201060000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中黑简" panose="02010600000101010101" charset="-122"/>
        <a:ea typeface="汉仪中黑简" panose="02010600000101010101" charset="-122"/>
        <a:cs typeface="汉仪中黑简" panose="0201060000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-6985"/>
            <a:ext cx="6856730" cy="6874510"/>
          </a:xfrm>
          <a:custGeom>
            <a:avLst/>
            <a:gdLst>
              <a:gd name="connsiteX0" fmla="*/ 0 w 10798"/>
              <a:gd name="connsiteY0" fmla="*/ 0 h 10800"/>
              <a:gd name="connsiteX1" fmla="*/ 10798 w 10798"/>
              <a:gd name="connsiteY1" fmla="*/ 0 h 10800"/>
              <a:gd name="connsiteX2" fmla="*/ 8011 w 10798"/>
              <a:gd name="connsiteY2" fmla="*/ 10799 h 10800"/>
              <a:gd name="connsiteX3" fmla="*/ 0 w 10798"/>
              <a:gd name="connsiteY3" fmla="*/ 10800 h 10800"/>
              <a:gd name="connsiteX4" fmla="*/ 0 w 10798"/>
              <a:gd name="connsiteY4" fmla="*/ 0 h 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8" h="10800">
                <a:moveTo>
                  <a:pt x="0" y="0"/>
                </a:moveTo>
                <a:lnTo>
                  <a:pt x="10798" y="0"/>
                </a:lnTo>
                <a:lnTo>
                  <a:pt x="8011" y="10799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83223" y="345758"/>
            <a:ext cx="11425555" cy="6166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143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FF648C86-D3AB-4935-B49F-23E5A2BB46E1}" type="datetimeFigureOut">
              <a:rPr lang="zh-CN" altLang="en-US" smtClean="0"/>
              <a:t>2024/6/29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defRPr>
            </a:lvl1pPr>
          </a:lstStyle>
          <a:p>
            <a:fld id="{13C600D8-2530-4CFA-B210-8260060C26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汉仪中黑简" panose="02010600000101010101" charset="-122"/>
          <a:ea typeface="汉仪中黑简" panose="02010600000101010101" charset="-122"/>
          <a:cs typeface="汉仪中黑简" panose="0201060000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20022" y="4391811"/>
            <a:ext cx="5042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基于热点事件评论分析的</a:t>
            </a:r>
            <a:endParaRPr lang="en-US" altLang="zh-CN" sz="3200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ctr"/>
            <a:r>
              <a:rPr lang="zh-CN" altLang="en-US" sz="3200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中国性别问题研究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60765" y="5795315"/>
            <a:ext cx="3270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林以任 高宇菲 姚修齐 李睿恩</a:t>
            </a:r>
            <a:endParaRPr lang="en-US" altLang="zh-CN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4140835" y="-4140835"/>
            <a:ext cx="3910330" cy="12192000"/>
          </a:xfrm>
          <a:custGeom>
            <a:avLst/>
            <a:gdLst>
              <a:gd name="connsiteX0" fmla="*/ 0 w 6689"/>
              <a:gd name="connsiteY0" fmla="*/ 0 h 19249"/>
              <a:gd name="connsiteX1" fmla="*/ 5272 w 6689"/>
              <a:gd name="connsiteY1" fmla="*/ 0 h 19249"/>
              <a:gd name="connsiteX2" fmla="*/ 6689 w 6689"/>
              <a:gd name="connsiteY2" fmla="*/ 9571 h 19249"/>
              <a:gd name="connsiteX3" fmla="*/ 5272 w 6689"/>
              <a:gd name="connsiteY3" fmla="*/ 19249 h 19249"/>
              <a:gd name="connsiteX4" fmla="*/ 0 w 6689"/>
              <a:gd name="connsiteY4" fmla="*/ 19249 h 19249"/>
              <a:gd name="connsiteX5" fmla="*/ 0 w 6689"/>
              <a:gd name="connsiteY5" fmla="*/ 0 h 1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9" h="19249">
                <a:moveTo>
                  <a:pt x="0" y="0"/>
                </a:moveTo>
                <a:lnTo>
                  <a:pt x="5272" y="0"/>
                </a:lnTo>
                <a:cubicBezTo>
                  <a:pt x="5861" y="1626"/>
                  <a:pt x="6689" y="5721"/>
                  <a:pt x="6689" y="9571"/>
                </a:cubicBezTo>
                <a:cubicBezTo>
                  <a:pt x="6689" y="13421"/>
                  <a:pt x="5845" y="17547"/>
                  <a:pt x="5272" y="19249"/>
                </a:cubicBezTo>
                <a:lnTo>
                  <a:pt x="0" y="19249"/>
                </a:lnTo>
                <a:lnTo>
                  <a:pt x="0" y="0"/>
                </a:lnTo>
                <a:close/>
              </a:path>
            </a:pathLst>
          </a:custGeom>
          <a:solidFill>
            <a:srgbClr val="A10016"/>
          </a:solidFill>
          <a:ln>
            <a:solidFill>
              <a:srgbClr val="A10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4895" y="2295488"/>
            <a:ext cx="7371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社会计算期末项目答辩</a:t>
            </a:r>
          </a:p>
        </p:txBody>
      </p:sp>
      <p:grpSp>
        <p:nvGrpSpPr>
          <p:cNvPr id="294" name="组合 293"/>
          <p:cNvGrpSpPr/>
          <p:nvPr/>
        </p:nvGrpSpPr>
        <p:grpSpPr>
          <a:xfrm>
            <a:off x="2994025" y="724535"/>
            <a:ext cx="5949315" cy="1300480"/>
            <a:chOff x="987425" y="3353428"/>
            <a:chExt cx="19186255" cy="4173171"/>
          </a:xfrm>
          <a:solidFill>
            <a:schemeClr val="bg1"/>
          </a:solidFill>
        </p:grpSpPr>
        <p:grpSp>
          <p:nvGrpSpPr>
            <p:cNvPr id="295" name="组合 294"/>
            <p:cNvGrpSpPr/>
            <p:nvPr/>
          </p:nvGrpSpPr>
          <p:grpSpPr>
            <a:xfrm>
              <a:off x="6430693" y="3782450"/>
              <a:ext cx="13742987" cy="3322376"/>
              <a:chOff x="-1552275" y="861685"/>
              <a:chExt cx="13742987" cy="3322376"/>
            </a:xfrm>
            <a:grpFill/>
          </p:grpSpPr>
          <p:grpSp>
            <p:nvGrpSpPr>
              <p:cNvPr id="340" name="组合 339"/>
              <p:cNvGrpSpPr/>
              <p:nvPr/>
            </p:nvGrpSpPr>
            <p:grpSpPr>
              <a:xfrm>
                <a:off x="-1552275" y="3574984"/>
                <a:ext cx="13742987" cy="609077"/>
                <a:chOff x="-1550987" y="3295651"/>
                <a:chExt cx="25611137" cy="1135063"/>
              </a:xfrm>
              <a:grpFill/>
            </p:grpSpPr>
            <p:sp>
              <p:nvSpPr>
                <p:cNvPr id="352" name="Freeform 14"/>
                <p:cNvSpPr/>
                <p:nvPr/>
              </p:nvSpPr>
              <p:spPr bwMode="auto">
                <a:xfrm>
                  <a:off x="11171238" y="3387726"/>
                  <a:ext cx="1236663" cy="1017588"/>
                </a:xfrm>
                <a:custGeom>
                  <a:avLst/>
                  <a:gdLst>
                    <a:gd name="T0" fmla="*/ 196 w 392"/>
                    <a:gd name="T1" fmla="*/ 210 h 322"/>
                    <a:gd name="T2" fmla="*/ 210 w 392"/>
                    <a:gd name="T3" fmla="*/ 182 h 322"/>
                    <a:gd name="T4" fmla="*/ 271 w 392"/>
                    <a:gd name="T5" fmla="*/ 29 h 322"/>
                    <a:gd name="T6" fmla="*/ 311 w 392"/>
                    <a:gd name="T7" fmla="*/ 2 h 322"/>
                    <a:gd name="T8" fmla="*/ 379 w 392"/>
                    <a:gd name="T9" fmla="*/ 2 h 322"/>
                    <a:gd name="T10" fmla="*/ 392 w 392"/>
                    <a:gd name="T11" fmla="*/ 8 h 322"/>
                    <a:gd name="T12" fmla="*/ 381 w 392"/>
                    <a:gd name="T13" fmla="*/ 19 h 322"/>
                    <a:gd name="T14" fmla="*/ 356 w 392"/>
                    <a:gd name="T15" fmla="*/ 50 h 322"/>
                    <a:gd name="T16" fmla="*/ 356 w 392"/>
                    <a:gd name="T17" fmla="*/ 278 h 322"/>
                    <a:gd name="T18" fmla="*/ 379 w 392"/>
                    <a:gd name="T19" fmla="*/ 303 h 322"/>
                    <a:gd name="T20" fmla="*/ 392 w 392"/>
                    <a:gd name="T21" fmla="*/ 312 h 322"/>
                    <a:gd name="T22" fmla="*/ 377 w 392"/>
                    <a:gd name="T23" fmla="*/ 319 h 322"/>
                    <a:gd name="T24" fmla="*/ 266 w 392"/>
                    <a:gd name="T25" fmla="*/ 319 h 322"/>
                    <a:gd name="T26" fmla="*/ 250 w 392"/>
                    <a:gd name="T27" fmla="*/ 311 h 322"/>
                    <a:gd name="T28" fmla="*/ 264 w 392"/>
                    <a:gd name="T29" fmla="*/ 302 h 322"/>
                    <a:gd name="T30" fmla="*/ 288 w 392"/>
                    <a:gd name="T31" fmla="*/ 276 h 322"/>
                    <a:gd name="T32" fmla="*/ 288 w 392"/>
                    <a:gd name="T33" fmla="*/ 224 h 322"/>
                    <a:gd name="T34" fmla="*/ 290 w 392"/>
                    <a:gd name="T35" fmla="*/ 95 h 322"/>
                    <a:gd name="T36" fmla="*/ 287 w 392"/>
                    <a:gd name="T37" fmla="*/ 77 h 322"/>
                    <a:gd name="T38" fmla="*/ 282 w 392"/>
                    <a:gd name="T39" fmla="*/ 76 h 322"/>
                    <a:gd name="T40" fmla="*/ 272 w 392"/>
                    <a:gd name="T41" fmla="*/ 95 h 322"/>
                    <a:gd name="T42" fmla="*/ 245 w 392"/>
                    <a:gd name="T43" fmla="*/ 172 h 322"/>
                    <a:gd name="T44" fmla="*/ 210 w 392"/>
                    <a:gd name="T45" fmla="*/ 258 h 322"/>
                    <a:gd name="T46" fmla="*/ 190 w 392"/>
                    <a:gd name="T47" fmla="*/ 309 h 322"/>
                    <a:gd name="T48" fmla="*/ 178 w 392"/>
                    <a:gd name="T49" fmla="*/ 322 h 322"/>
                    <a:gd name="T50" fmla="*/ 164 w 392"/>
                    <a:gd name="T51" fmla="*/ 311 h 322"/>
                    <a:gd name="T52" fmla="*/ 149 w 392"/>
                    <a:gd name="T53" fmla="*/ 272 h 322"/>
                    <a:gd name="T54" fmla="*/ 98 w 392"/>
                    <a:gd name="T55" fmla="*/ 137 h 322"/>
                    <a:gd name="T56" fmla="*/ 78 w 392"/>
                    <a:gd name="T57" fmla="*/ 78 h 322"/>
                    <a:gd name="T58" fmla="*/ 73 w 392"/>
                    <a:gd name="T59" fmla="*/ 77 h 322"/>
                    <a:gd name="T60" fmla="*/ 69 w 392"/>
                    <a:gd name="T61" fmla="*/ 95 h 322"/>
                    <a:gd name="T62" fmla="*/ 70 w 392"/>
                    <a:gd name="T63" fmla="*/ 266 h 322"/>
                    <a:gd name="T64" fmla="*/ 95 w 392"/>
                    <a:gd name="T65" fmla="*/ 301 h 322"/>
                    <a:gd name="T66" fmla="*/ 102 w 392"/>
                    <a:gd name="T67" fmla="*/ 303 h 322"/>
                    <a:gd name="T68" fmla="*/ 110 w 392"/>
                    <a:gd name="T69" fmla="*/ 312 h 322"/>
                    <a:gd name="T70" fmla="*/ 99 w 392"/>
                    <a:gd name="T71" fmla="*/ 318 h 322"/>
                    <a:gd name="T72" fmla="*/ 53 w 392"/>
                    <a:gd name="T73" fmla="*/ 318 h 322"/>
                    <a:gd name="T74" fmla="*/ 12 w 392"/>
                    <a:gd name="T75" fmla="*/ 318 h 322"/>
                    <a:gd name="T76" fmla="*/ 0 w 392"/>
                    <a:gd name="T77" fmla="*/ 312 h 322"/>
                    <a:gd name="T78" fmla="*/ 9 w 392"/>
                    <a:gd name="T79" fmla="*/ 302 h 322"/>
                    <a:gd name="T80" fmla="*/ 41 w 392"/>
                    <a:gd name="T81" fmla="*/ 247 h 322"/>
                    <a:gd name="T82" fmla="*/ 40 w 392"/>
                    <a:gd name="T83" fmla="*/ 54 h 322"/>
                    <a:gd name="T84" fmla="*/ 11 w 392"/>
                    <a:gd name="T85" fmla="*/ 19 h 322"/>
                    <a:gd name="T86" fmla="*/ 0 w 392"/>
                    <a:gd name="T87" fmla="*/ 9 h 322"/>
                    <a:gd name="T88" fmla="*/ 12 w 392"/>
                    <a:gd name="T89" fmla="*/ 2 h 322"/>
                    <a:gd name="T90" fmla="*/ 102 w 392"/>
                    <a:gd name="T91" fmla="*/ 1 h 322"/>
                    <a:gd name="T92" fmla="*/ 124 w 392"/>
                    <a:gd name="T93" fmla="*/ 26 h 322"/>
                    <a:gd name="T94" fmla="*/ 163 w 392"/>
                    <a:gd name="T95" fmla="*/ 129 h 322"/>
                    <a:gd name="T96" fmla="*/ 188 w 392"/>
                    <a:gd name="T97" fmla="*/ 195 h 322"/>
                    <a:gd name="T98" fmla="*/ 196 w 392"/>
                    <a:gd name="T99" fmla="*/ 210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92" h="322">
                      <a:moveTo>
                        <a:pt x="196" y="210"/>
                      </a:moveTo>
                      <a:cubicBezTo>
                        <a:pt x="202" y="198"/>
                        <a:pt x="207" y="190"/>
                        <a:pt x="210" y="182"/>
                      </a:cubicBezTo>
                      <a:cubicBezTo>
                        <a:pt x="230" y="131"/>
                        <a:pt x="249" y="79"/>
                        <a:pt x="271" y="29"/>
                      </a:cubicBezTo>
                      <a:cubicBezTo>
                        <a:pt x="283" y="0"/>
                        <a:pt x="278" y="1"/>
                        <a:pt x="311" y="2"/>
                      </a:cubicBezTo>
                      <a:cubicBezTo>
                        <a:pt x="334" y="2"/>
                        <a:pt x="356" y="1"/>
                        <a:pt x="379" y="2"/>
                      </a:cubicBezTo>
                      <a:cubicBezTo>
                        <a:pt x="383" y="2"/>
                        <a:pt x="388" y="6"/>
                        <a:pt x="392" y="8"/>
                      </a:cubicBezTo>
                      <a:cubicBezTo>
                        <a:pt x="388" y="12"/>
                        <a:pt x="385" y="18"/>
                        <a:pt x="381" y="19"/>
                      </a:cubicBezTo>
                      <a:cubicBezTo>
                        <a:pt x="357" y="26"/>
                        <a:pt x="356" y="26"/>
                        <a:pt x="356" y="50"/>
                      </a:cubicBezTo>
                      <a:cubicBezTo>
                        <a:pt x="356" y="126"/>
                        <a:pt x="356" y="202"/>
                        <a:pt x="356" y="278"/>
                      </a:cubicBezTo>
                      <a:cubicBezTo>
                        <a:pt x="356" y="294"/>
                        <a:pt x="366" y="299"/>
                        <a:pt x="379" y="303"/>
                      </a:cubicBezTo>
                      <a:cubicBezTo>
                        <a:pt x="383" y="305"/>
                        <a:pt x="387" y="309"/>
                        <a:pt x="392" y="312"/>
                      </a:cubicBezTo>
                      <a:cubicBezTo>
                        <a:pt x="387" y="315"/>
                        <a:pt x="382" y="319"/>
                        <a:pt x="377" y="319"/>
                      </a:cubicBezTo>
                      <a:cubicBezTo>
                        <a:pt x="340" y="319"/>
                        <a:pt x="303" y="319"/>
                        <a:pt x="266" y="319"/>
                      </a:cubicBezTo>
                      <a:cubicBezTo>
                        <a:pt x="260" y="319"/>
                        <a:pt x="255" y="314"/>
                        <a:pt x="250" y="311"/>
                      </a:cubicBezTo>
                      <a:cubicBezTo>
                        <a:pt x="255" y="308"/>
                        <a:pt x="259" y="303"/>
                        <a:pt x="264" y="302"/>
                      </a:cubicBezTo>
                      <a:cubicBezTo>
                        <a:pt x="278" y="300"/>
                        <a:pt x="287" y="292"/>
                        <a:pt x="288" y="276"/>
                      </a:cubicBezTo>
                      <a:cubicBezTo>
                        <a:pt x="289" y="259"/>
                        <a:pt x="288" y="241"/>
                        <a:pt x="288" y="224"/>
                      </a:cubicBezTo>
                      <a:cubicBezTo>
                        <a:pt x="289" y="181"/>
                        <a:pt x="289" y="138"/>
                        <a:pt x="290" y="95"/>
                      </a:cubicBezTo>
                      <a:cubicBezTo>
                        <a:pt x="290" y="89"/>
                        <a:pt x="288" y="83"/>
                        <a:pt x="287" y="77"/>
                      </a:cubicBezTo>
                      <a:cubicBezTo>
                        <a:pt x="285" y="77"/>
                        <a:pt x="284" y="77"/>
                        <a:pt x="282" y="76"/>
                      </a:cubicBezTo>
                      <a:cubicBezTo>
                        <a:pt x="279" y="82"/>
                        <a:pt x="274" y="88"/>
                        <a:pt x="272" y="95"/>
                      </a:cubicBezTo>
                      <a:cubicBezTo>
                        <a:pt x="263" y="120"/>
                        <a:pt x="255" y="146"/>
                        <a:pt x="245" y="172"/>
                      </a:cubicBezTo>
                      <a:cubicBezTo>
                        <a:pt x="234" y="201"/>
                        <a:pt x="222" y="229"/>
                        <a:pt x="210" y="258"/>
                      </a:cubicBezTo>
                      <a:cubicBezTo>
                        <a:pt x="204" y="275"/>
                        <a:pt x="198" y="292"/>
                        <a:pt x="190" y="309"/>
                      </a:cubicBezTo>
                      <a:cubicBezTo>
                        <a:pt x="188" y="315"/>
                        <a:pt x="183" y="322"/>
                        <a:pt x="178" y="322"/>
                      </a:cubicBezTo>
                      <a:cubicBezTo>
                        <a:pt x="174" y="322"/>
                        <a:pt x="167" y="316"/>
                        <a:pt x="164" y="311"/>
                      </a:cubicBezTo>
                      <a:cubicBezTo>
                        <a:pt x="158" y="298"/>
                        <a:pt x="154" y="285"/>
                        <a:pt x="149" y="272"/>
                      </a:cubicBezTo>
                      <a:cubicBezTo>
                        <a:pt x="132" y="227"/>
                        <a:pt x="115" y="182"/>
                        <a:pt x="98" y="137"/>
                      </a:cubicBezTo>
                      <a:cubicBezTo>
                        <a:pt x="91" y="117"/>
                        <a:pt x="85" y="97"/>
                        <a:pt x="78" y="78"/>
                      </a:cubicBezTo>
                      <a:cubicBezTo>
                        <a:pt x="76" y="78"/>
                        <a:pt x="75" y="77"/>
                        <a:pt x="73" y="77"/>
                      </a:cubicBezTo>
                      <a:cubicBezTo>
                        <a:pt x="71" y="83"/>
                        <a:pt x="69" y="89"/>
                        <a:pt x="69" y="95"/>
                      </a:cubicBezTo>
                      <a:cubicBezTo>
                        <a:pt x="69" y="152"/>
                        <a:pt x="69" y="209"/>
                        <a:pt x="70" y="266"/>
                      </a:cubicBezTo>
                      <a:cubicBezTo>
                        <a:pt x="70" y="286"/>
                        <a:pt x="76" y="294"/>
                        <a:pt x="95" y="301"/>
                      </a:cubicBezTo>
                      <a:cubicBezTo>
                        <a:pt x="97" y="301"/>
                        <a:pt x="100" y="301"/>
                        <a:pt x="102" y="303"/>
                      </a:cubicBezTo>
                      <a:cubicBezTo>
                        <a:pt x="105" y="306"/>
                        <a:pt x="107" y="309"/>
                        <a:pt x="110" y="312"/>
                      </a:cubicBezTo>
                      <a:cubicBezTo>
                        <a:pt x="106" y="314"/>
                        <a:pt x="103" y="318"/>
                        <a:pt x="99" y="318"/>
                      </a:cubicBezTo>
                      <a:cubicBezTo>
                        <a:pt x="84" y="319"/>
                        <a:pt x="68" y="318"/>
                        <a:pt x="53" y="318"/>
                      </a:cubicBezTo>
                      <a:cubicBezTo>
                        <a:pt x="39" y="318"/>
                        <a:pt x="26" y="319"/>
                        <a:pt x="12" y="318"/>
                      </a:cubicBezTo>
                      <a:cubicBezTo>
                        <a:pt x="8" y="318"/>
                        <a:pt x="4" y="314"/>
                        <a:pt x="0" y="312"/>
                      </a:cubicBezTo>
                      <a:cubicBezTo>
                        <a:pt x="3" y="308"/>
                        <a:pt x="5" y="303"/>
                        <a:pt x="9" y="302"/>
                      </a:cubicBezTo>
                      <a:cubicBezTo>
                        <a:pt x="39" y="295"/>
                        <a:pt x="41" y="271"/>
                        <a:pt x="41" y="247"/>
                      </a:cubicBezTo>
                      <a:cubicBezTo>
                        <a:pt x="41" y="183"/>
                        <a:pt x="41" y="118"/>
                        <a:pt x="40" y="54"/>
                      </a:cubicBezTo>
                      <a:cubicBezTo>
                        <a:pt x="40" y="31"/>
                        <a:pt x="34" y="24"/>
                        <a:pt x="11" y="19"/>
                      </a:cubicBezTo>
                      <a:cubicBezTo>
                        <a:pt x="7" y="18"/>
                        <a:pt x="4" y="13"/>
                        <a:pt x="0" y="9"/>
                      </a:cubicBezTo>
                      <a:cubicBezTo>
                        <a:pt x="4" y="7"/>
                        <a:pt x="8" y="2"/>
                        <a:pt x="12" y="2"/>
                      </a:cubicBezTo>
                      <a:cubicBezTo>
                        <a:pt x="42" y="1"/>
                        <a:pt x="72" y="1"/>
                        <a:pt x="102" y="1"/>
                      </a:cubicBezTo>
                      <a:cubicBezTo>
                        <a:pt x="117" y="2"/>
                        <a:pt x="119" y="15"/>
                        <a:pt x="124" y="26"/>
                      </a:cubicBezTo>
                      <a:cubicBezTo>
                        <a:pt x="137" y="60"/>
                        <a:pt x="150" y="95"/>
                        <a:pt x="163" y="129"/>
                      </a:cubicBezTo>
                      <a:cubicBezTo>
                        <a:pt x="172" y="151"/>
                        <a:pt x="180" y="173"/>
                        <a:pt x="188" y="195"/>
                      </a:cubicBezTo>
                      <a:cubicBezTo>
                        <a:pt x="189" y="199"/>
                        <a:pt x="192" y="202"/>
                        <a:pt x="196" y="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3" name="Freeform 15"/>
                <p:cNvSpPr/>
                <p:nvPr/>
              </p:nvSpPr>
              <p:spPr bwMode="auto">
                <a:xfrm>
                  <a:off x="3665538" y="3394076"/>
                  <a:ext cx="1085850" cy="1001713"/>
                </a:xfrm>
                <a:custGeom>
                  <a:avLst/>
                  <a:gdLst>
                    <a:gd name="T0" fmla="*/ 0 w 344"/>
                    <a:gd name="T1" fmla="*/ 307 h 317"/>
                    <a:gd name="T2" fmla="*/ 17 w 344"/>
                    <a:gd name="T3" fmla="*/ 300 h 317"/>
                    <a:gd name="T4" fmla="*/ 39 w 344"/>
                    <a:gd name="T5" fmla="*/ 274 h 317"/>
                    <a:gd name="T6" fmla="*/ 39 w 344"/>
                    <a:gd name="T7" fmla="*/ 44 h 317"/>
                    <a:gd name="T8" fmla="*/ 14 w 344"/>
                    <a:gd name="T9" fmla="*/ 17 h 317"/>
                    <a:gd name="T10" fmla="*/ 2 w 344"/>
                    <a:gd name="T11" fmla="*/ 9 h 317"/>
                    <a:gd name="T12" fmla="*/ 16 w 344"/>
                    <a:gd name="T13" fmla="*/ 0 h 317"/>
                    <a:gd name="T14" fmla="*/ 131 w 344"/>
                    <a:gd name="T15" fmla="*/ 0 h 317"/>
                    <a:gd name="T16" fmla="*/ 144 w 344"/>
                    <a:gd name="T17" fmla="*/ 8 h 317"/>
                    <a:gd name="T18" fmla="*/ 132 w 344"/>
                    <a:gd name="T19" fmla="*/ 17 h 317"/>
                    <a:gd name="T20" fmla="*/ 106 w 344"/>
                    <a:gd name="T21" fmla="*/ 49 h 317"/>
                    <a:gd name="T22" fmla="*/ 106 w 344"/>
                    <a:gd name="T23" fmla="*/ 122 h 317"/>
                    <a:gd name="T24" fmla="*/ 125 w 344"/>
                    <a:gd name="T25" fmla="*/ 141 h 317"/>
                    <a:gd name="T26" fmla="*/ 225 w 344"/>
                    <a:gd name="T27" fmla="*/ 141 h 317"/>
                    <a:gd name="T28" fmla="*/ 239 w 344"/>
                    <a:gd name="T29" fmla="*/ 126 h 317"/>
                    <a:gd name="T30" fmla="*/ 239 w 344"/>
                    <a:gd name="T31" fmla="*/ 42 h 317"/>
                    <a:gd name="T32" fmla="*/ 217 w 344"/>
                    <a:gd name="T33" fmla="*/ 18 h 317"/>
                    <a:gd name="T34" fmla="*/ 205 w 344"/>
                    <a:gd name="T35" fmla="*/ 8 h 317"/>
                    <a:gd name="T36" fmla="*/ 219 w 344"/>
                    <a:gd name="T37" fmla="*/ 0 h 317"/>
                    <a:gd name="T38" fmla="*/ 328 w 344"/>
                    <a:gd name="T39" fmla="*/ 0 h 317"/>
                    <a:gd name="T40" fmla="*/ 344 w 344"/>
                    <a:gd name="T41" fmla="*/ 8 h 317"/>
                    <a:gd name="T42" fmla="*/ 330 w 344"/>
                    <a:gd name="T43" fmla="*/ 18 h 317"/>
                    <a:gd name="T44" fmla="*/ 304 w 344"/>
                    <a:gd name="T45" fmla="*/ 47 h 317"/>
                    <a:gd name="T46" fmla="*/ 304 w 344"/>
                    <a:gd name="T47" fmla="*/ 92 h 317"/>
                    <a:gd name="T48" fmla="*/ 304 w 344"/>
                    <a:gd name="T49" fmla="*/ 263 h 317"/>
                    <a:gd name="T50" fmla="*/ 332 w 344"/>
                    <a:gd name="T51" fmla="*/ 301 h 317"/>
                    <a:gd name="T52" fmla="*/ 344 w 344"/>
                    <a:gd name="T53" fmla="*/ 310 h 317"/>
                    <a:gd name="T54" fmla="*/ 329 w 344"/>
                    <a:gd name="T55" fmla="*/ 316 h 317"/>
                    <a:gd name="T56" fmla="*/ 218 w 344"/>
                    <a:gd name="T57" fmla="*/ 316 h 317"/>
                    <a:gd name="T58" fmla="*/ 204 w 344"/>
                    <a:gd name="T59" fmla="*/ 310 h 317"/>
                    <a:gd name="T60" fmla="*/ 216 w 344"/>
                    <a:gd name="T61" fmla="*/ 300 h 317"/>
                    <a:gd name="T62" fmla="*/ 238 w 344"/>
                    <a:gd name="T63" fmla="*/ 276 h 317"/>
                    <a:gd name="T64" fmla="*/ 239 w 344"/>
                    <a:gd name="T65" fmla="*/ 184 h 317"/>
                    <a:gd name="T66" fmla="*/ 227 w 344"/>
                    <a:gd name="T67" fmla="*/ 171 h 317"/>
                    <a:gd name="T68" fmla="*/ 122 w 344"/>
                    <a:gd name="T69" fmla="*/ 171 h 317"/>
                    <a:gd name="T70" fmla="*/ 106 w 344"/>
                    <a:gd name="T71" fmla="*/ 187 h 317"/>
                    <a:gd name="T72" fmla="*/ 107 w 344"/>
                    <a:gd name="T73" fmla="*/ 273 h 317"/>
                    <a:gd name="T74" fmla="*/ 131 w 344"/>
                    <a:gd name="T75" fmla="*/ 301 h 317"/>
                    <a:gd name="T76" fmla="*/ 145 w 344"/>
                    <a:gd name="T77" fmla="*/ 309 h 317"/>
                    <a:gd name="T78" fmla="*/ 130 w 344"/>
                    <a:gd name="T79" fmla="*/ 317 h 317"/>
                    <a:gd name="T80" fmla="*/ 16 w 344"/>
                    <a:gd name="T81" fmla="*/ 317 h 317"/>
                    <a:gd name="T82" fmla="*/ 1 w 344"/>
                    <a:gd name="T83" fmla="*/ 313 h 317"/>
                    <a:gd name="T84" fmla="*/ 0 w 344"/>
                    <a:gd name="T85" fmla="*/ 307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44" h="317">
                      <a:moveTo>
                        <a:pt x="0" y="307"/>
                      </a:moveTo>
                      <a:cubicBezTo>
                        <a:pt x="5" y="305"/>
                        <a:pt x="11" y="301"/>
                        <a:pt x="17" y="300"/>
                      </a:cubicBezTo>
                      <a:cubicBezTo>
                        <a:pt x="32" y="297"/>
                        <a:pt x="38" y="288"/>
                        <a:pt x="39" y="274"/>
                      </a:cubicBezTo>
                      <a:cubicBezTo>
                        <a:pt x="39" y="197"/>
                        <a:pt x="39" y="121"/>
                        <a:pt x="39" y="44"/>
                      </a:cubicBezTo>
                      <a:cubicBezTo>
                        <a:pt x="39" y="25"/>
                        <a:pt x="33" y="21"/>
                        <a:pt x="14" y="17"/>
                      </a:cubicBezTo>
                      <a:cubicBezTo>
                        <a:pt x="10" y="16"/>
                        <a:pt x="6" y="12"/>
                        <a:pt x="2" y="9"/>
                      </a:cubicBezTo>
                      <a:cubicBezTo>
                        <a:pt x="7" y="6"/>
                        <a:pt x="11" y="0"/>
                        <a:pt x="16" y="0"/>
                      </a:cubicBezTo>
                      <a:cubicBezTo>
                        <a:pt x="54" y="0"/>
                        <a:pt x="92" y="0"/>
                        <a:pt x="131" y="0"/>
                      </a:cubicBezTo>
                      <a:cubicBezTo>
                        <a:pt x="135" y="0"/>
                        <a:pt x="139" y="5"/>
                        <a:pt x="144" y="8"/>
                      </a:cubicBezTo>
                      <a:cubicBezTo>
                        <a:pt x="140" y="11"/>
                        <a:pt x="137" y="16"/>
                        <a:pt x="132" y="17"/>
                      </a:cubicBezTo>
                      <a:cubicBezTo>
                        <a:pt x="109" y="23"/>
                        <a:pt x="106" y="25"/>
                        <a:pt x="106" y="49"/>
                      </a:cubicBezTo>
                      <a:cubicBezTo>
                        <a:pt x="106" y="73"/>
                        <a:pt x="107" y="98"/>
                        <a:pt x="106" y="122"/>
                      </a:cubicBezTo>
                      <a:cubicBezTo>
                        <a:pt x="106" y="135"/>
                        <a:pt x="111" y="141"/>
                        <a:pt x="125" y="141"/>
                      </a:cubicBezTo>
                      <a:cubicBezTo>
                        <a:pt x="158" y="140"/>
                        <a:pt x="192" y="141"/>
                        <a:pt x="225" y="141"/>
                      </a:cubicBezTo>
                      <a:cubicBezTo>
                        <a:pt x="236" y="141"/>
                        <a:pt x="239" y="136"/>
                        <a:pt x="239" y="126"/>
                      </a:cubicBezTo>
                      <a:cubicBezTo>
                        <a:pt x="239" y="98"/>
                        <a:pt x="239" y="70"/>
                        <a:pt x="239" y="42"/>
                      </a:cubicBezTo>
                      <a:cubicBezTo>
                        <a:pt x="239" y="25"/>
                        <a:pt x="233" y="19"/>
                        <a:pt x="217" y="18"/>
                      </a:cubicBezTo>
                      <a:cubicBezTo>
                        <a:pt x="210" y="18"/>
                        <a:pt x="202" y="17"/>
                        <a:pt x="205" y="8"/>
                      </a:cubicBezTo>
                      <a:cubicBezTo>
                        <a:pt x="206" y="4"/>
                        <a:pt x="214" y="0"/>
                        <a:pt x="219" y="0"/>
                      </a:cubicBezTo>
                      <a:cubicBezTo>
                        <a:pt x="255" y="0"/>
                        <a:pt x="292" y="0"/>
                        <a:pt x="328" y="0"/>
                      </a:cubicBezTo>
                      <a:cubicBezTo>
                        <a:pt x="333" y="0"/>
                        <a:pt x="339" y="5"/>
                        <a:pt x="344" y="8"/>
                      </a:cubicBezTo>
                      <a:cubicBezTo>
                        <a:pt x="339" y="11"/>
                        <a:pt x="335" y="17"/>
                        <a:pt x="330" y="18"/>
                      </a:cubicBezTo>
                      <a:cubicBezTo>
                        <a:pt x="314" y="21"/>
                        <a:pt x="306" y="28"/>
                        <a:pt x="304" y="47"/>
                      </a:cubicBezTo>
                      <a:cubicBezTo>
                        <a:pt x="303" y="62"/>
                        <a:pt x="304" y="77"/>
                        <a:pt x="304" y="92"/>
                      </a:cubicBezTo>
                      <a:cubicBezTo>
                        <a:pt x="304" y="149"/>
                        <a:pt x="304" y="206"/>
                        <a:pt x="304" y="263"/>
                      </a:cubicBezTo>
                      <a:cubicBezTo>
                        <a:pt x="304" y="285"/>
                        <a:pt x="311" y="294"/>
                        <a:pt x="332" y="301"/>
                      </a:cubicBezTo>
                      <a:cubicBezTo>
                        <a:pt x="336" y="302"/>
                        <a:pt x="340" y="307"/>
                        <a:pt x="344" y="310"/>
                      </a:cubicBezTo>
                      <a:cubicBezTo>
                        <a:pt x="339" y="312"/>
                        <a:pt x="334" y="316"/>
                        <a:pt x="329" y="316"/>
                      </a:cubicBezTo>
                      <a:cubicBezTo>
                        <a:pt x="292" y="317"/>
                        <a:pt x="255" y="317"/>
                        <a:pt x="218" y="316"/>
                      </a:cubicBezTo>
                      <a:cubicBezTo>
                        <a:pt x="213" y="316"/>
                        <a:pt x="209" y="312"/>
                        <a:pt x="204" y="310"/>
                      </a:cubicBezTo>
                      <a:cubicBezTo>
                        <a:pt x="208" y="306"/>
                        <a:pt x="212" y="301"/>
                        <a:pt x="216" y="300"/>
                      </a:cubicBezTo>
                      <a:cubicBezTo>
                        <a:pt x="230" y="298"/>
                        <a:pt x="238" y="291"/>
                        <a:pt x="238" y="276"/>
                      </a:cubicBezTo>
                      <a:cubicBezTo>
                        <a:pt x="238" y="246"/>
                        <a:pt x="239" y="215"/>
                        <a:pt x="239" y="184"/>
                      </a:cubicBezTo>
                      <a:cubicBezTo>
                        <a:pt x="239" y="175"/>
                        <a:pt x="236" y="171"/>
                        <a:pt x="227" y="171"/>
                      </a:cubicBezTo>
                      <a:cubicBezTo>
                        <a:pt x="192" y="171"/>
                        <a:pt x="157" y="171"/>
                        <a:pt x="122" y="171"/>
                      </a:cubicBezTo>
                      <a:cubicBezTo>
                        <a:pt x="110" y="171"/>
                        <a:pt x="105" y="176"/>
                        <a:pt x="106" y="187"/>
                      </a:cubicBezTo>
                      <a:cubicBezTo>
                        <a:pt x="106" y="216"/>
                        <a:pt x="106" y="244"/>
                        <a:pt x="107" y="273"/>
                      </a:cubicBezTo>
                      <a:cubicBezTo>
                        <a:pt x="107" y="291"/>
                        <a:pt x="114" y="298"/>
                        <a:pt x="131" y="301"/>
                      </a:cubicBezTo>
                      <a:cubicBezTo>
                        <a:pt x="136" y="302"/>
                        <a:pt x="140" y="306"/>
                        <a:pt x="145" y="309"/>
                      </a:cubicBezTo>
                      <a:cubicBezTo>
                        <a:pt x="140" y="312"/>
                        <a:pt x="135" y="317"/>
                        <a:pt x="130" y="317"/>
                      </a:cubicBezTo>
                      <a:cubicBezTo>
                        <a:pt x="92" y="317"/>
                        <a:pt x="54" y="317"/>
                        <a:pt x="16" y="317"/>
                      </a:cubicBezTo>
                      <a:cubicBezTo>
                        <a:pt x="11" y="316"/>
                        <a:pt x="6" y="314"/>
                        <a:pt x="1" y="313"/>
                      </a:cubicBezTo>
                      <a:cubicBezTo>
                        <a:pt x="0" y="311"/>
                        <a:pt x="0" y="309"/>
                        <a:pt x="0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4" name="Freeform 17"/>
                <p:cNvSpPr>
                  <a:spLocks noEditPoints="1"/>
                </p:cNvSpPr>
                <p:nvPr/>
              </p:nvSpPr>
              <p:spPr bwMode="auto">
                <a:xfrm>
                  <a:off x="10104438" y="3390901"/>
                  <a:ext cx="1006475" cy="1004888"/>
                </a:xfrm>
                <a:custGeom>
                  <a:avLst/>
                  <a:gdLst>
                    <a:gd name="T0" fmla="*/ 97 w 319"/>
                    <a:gd name="T1" fmla="*/ 1 h 318"/>
                    <a:gd name="T2" fmla="*/ 175 w 319"/>
                    <a:gd name="T3" fmla="*/ 2 h 318"/>
                    <a:gd name="T4" fmla="*/ 247 w 319"/>
                    <a:gd name="T5" fmla="*/ 24 h 318"/>
                    <a:gd name="T6" fmla="*/ 275 w 319"/>
                    <a:gd name="T7" fmla="*/ 78 h 318"/>
                    <a:gd name="T8" fmla="*/ 253 w 319"/>
                    <a:gd name="T9" fmla="*/ 144 h 318"/>
                    <a:gd name="T10" fmla="*/ 222 w 319"/>
                    <a:gd name="T11" fmla="*/ 163 h 318"/>
                    <a:gd name="T12" fmla="*/ 213 w 319"/>
                    <a:gd name="T13" fmla="*/ 190 h 318"/>
                    <a:gd name="T14" fmla="*/ 294 w 319"/>
                    <a:gd name="T15" fmla="*/ 290 h 318"/>
                    <a:gd name="T16" fmla="*/ 312 w 319"/>
                    <a:gd name="T17" fmla="*/ 301 h 318"/>
                    <a:gd name="T18" fmla="*/ 319 w 319"/>
                    <a:gd name="T19" fmla="*/ 311 h 318"/>
                    <a:gd name="T20" fmla="*/ 309 w 319"/>
                    <a:gd name="T21" fmla="*/ 317 h 318"/>
                    <a:gd name="T22" fmla="*/ 243 w 319"/>
                    <a:gd name="T23" fmla="*/ 317 h 318"/>
                    <a:gd name="T24" fmla="*/ 225 w 319"/>
                    <a:gd name="T25" fmla="*/ 306 h 318"/>
                    <a:gd name="T26" fmla="*/ 131 w 319"/>
                    <a:gd name="T27" fmla="*/ 186 h 318"/>
                    <a:gd name="T28" fmla="*/ 116 w 319"/>
                    <a:gd name="T29" fmla="*/ 176 h 318"/>
                    <a:gd name="T30" fmla="*/ 109 w 319"/>
                    <a:gd name="T31" fmla="*/ 193 h 318"/>
                    <a:gd name="T32" fmla="*/ 109 w 319"/>
                    <a:gd name="T33" fmla="*/ 275 h 318"/>
                    <a:gd name="T34" fmla="*/ 135 w 319"/>
                    <a:gd name="T35" fmla="*/ 302 h 318"/>
                    <a:gd name="T36" fmla="*/ 150 w 319"/>
                    <a:gd name="T37" fmla="*/ 310 h 318"/>
                    <a:gd name="T38" fmla="*/ 135 w 319"/>
                    <a:gd name="T39" fmla="*/ 317 h 318"/>
                    <a:gd name="T40" fmla="*/ 15 w 319"/>
                    <a:gd name="T41" fmla="*/ 318 h 318"/>
                    <a:gd name="T42" fmla="*/ 0 w 319"/>
                    <a:gd name="T43" fmla="*/ 311 h 318"/>
                    <a:gd name="T44" fmla="*/ 14 w 319"/>
                    <a:gd name="T45" fmla="*/ 302 h 318"/>
                    <a:gd name="T46" fmla="*/ 43 w 319"/>
                    <a:gd name="T47" fmla="*/ 267 h 318"/>
                    <a:gd name="T48" fmla="*/ 44 w 319"/>
                    <a:gd name="T49" fmla="*/ 48 h 318"/>
                    <a:gd name="T50" fmla="*/ 17 w 319"/>
                    <a:gd name="T51" fmla="*/ 19 h 318"/>
                    <a:gd name="T52" fmla="*/ 10 w 319"/>
                    <a:gd name="T53" fmla="*/ 18 h 318"/>
                    <a:gd name="T54" fmla="*/ 1 w 319"/>
                    <a:gd name="T55" fmla="*/ 7 h 318"/>
                    <a:gd name="T56" fmla="*/ 12 w 319"/>
                    <a:gd name="T57" fmla="*/ 2 h 318"/>
                    <a:gd name="T58" fmla="*/ 97 w 319"/>
                    <a:gd name="T59" fmla="*/ 1 h 318"/>
                    <a:gd name="T60" fmla="*/ 109 w 319"/>
                    <a:gd name="T61" fmla="*/ 92 h 318"/>
                    <a:gd name="T62" fmla="*/ 109 w 319"/>
                    <a:gd name="T63" fmla="*/ 92 h 318"/>
                    <a:gd name="T64" fmla="*/ 109 w 319"/>
                    <a:gd name="T65" fmla="*/ 122 h 318"/>
                    <a:gd name="T66" fmla="*/ 147 w 319"/>
                    <a:gd name="T67" fmla="*/ 154 h 318"/>
                    <a:gd name="T68" fmla="*/ 209 w 319"/>
                    <a:gd name="T69" fmla="*/ 94 h 318"/>
                    <a:gd name="T70" fmla="*/ 125 w 319"/>
                    <a:gd name="T71" fmla="*/ 24 h 318"/>
                    <a:gd name="T72" fmla="*/ 109 w 319"/>
                    <a:gd name="T73" fmla="*/ 44 h 318"/>
                    <a:gd name="T74" fmla="*/ 109 w 319"/>
                    <a:gd name="T75" fmla="*/ 9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9" h="318">
                      <a:moveTo>
                        <a:pt x="97" y="1"/>
                      </a:moveTo>
                      <a:cubicBezTo>
                        <a:pt x="123" y="1"/>
                        <a:pt x="149" y="0"/>
                        <a:pt x="175" y="2"/>
                      </a:cubicBezTo>
                      <a:cubicBezTo>
                        <a:pt x="200" y="3"/>
                        <a:pt x="225" y="10"/>
                        <a:pt x="247" y="24"/>
                      </a:cubicBezTo>
                      <a:cubicBezTo>
                        <a:pt x="265" y="36"/>
                        <a:pt x="275" y="54"/>
                        <a:pt x="275" y="78"/>
                      </a:cubicBezTo>
                      <a:cubicBezTo>
                        <a:pt x="275" y="103"/>
                        <a:pt x="272" y="127"/>
                        <a:pt x="253" y="144"/>
                      </a:cubicBezTo>
                      <a:cubicBezTo>
                        <a:pt x="244" y="152"/>
                        <a:pt x="233" y="159"/>
                        <a:pt x="222" y="163"/>
                      </a:cubicBezTo>
                      <a:cubicBezTo>
                        <a:pt x="206" y="169"/>
                        <a:pt x="203" y="177"/>
                        <a:pt x="213" y="190"/>
                      </a:cubicBezTo>
                      <a:cubicBezTo>
                        <a:pt x="240" y="224"/>
                        <a:pt x="267" y="257"/>
                        <a:pt x="294" y="290"/>
                      </a:cubicBezTo>
                      <a:cubicBezTo>
                        <a:pt x="299" y="295"/>
                        <a:pt x="306" y="297"/>
                        <a:pt x="312" y="301"/>
                      </a:cubicBezTo>
                      <a:cubicBezTo>
                        <a:pt x="315" y="303"/>
                        <a:pt x="317" y="307"/>
                        <a:pt x="319" y="311"/>
                      </a:cubicBezTo>
                      <a:cubicBezTo>
                        <a:pt x="316" y="313"/>
                        <a:pt x="312" y="317"/>
                        <a:pt x="309" y="317"/>
                      </a:cubicBezTo>
                      <a:cubicBezTo>
                        <a:pt x="287" y="318"/>
                        <a:pt x="265" y="318"/>
                        <a:pt x="243" y="317"/>
                      </a:cubicBezTo>
                      <a:cubicBezTo>
                        <a:pt x="237" y="316"/>
                        <a:pt x="229" y="311"/>
                        <a:pt x="225" y="306"/>
                      </a:cubicBezTo>
                      <a:cubicBezTo>
                        <a:pt x="193" y="266"/>
                        <a:pt x="163" y="226"/>
                        <a:pt x="131" y="186"/>
                      </a:cubicBezTo>
                      <a:cubicBezTo>
                        <a:pt x="128" y="181"/>
                        <a:pt x="121" y="179"/>
                        <a:pt x="116" y="176"/>
                      </a:cubicBezTo>
                      <a:cubicBezTo>
                        <a:pt x="113" y="181"/>
                        <a:pt x="109" y="187"/>
                        <a:pt x="109" y="193"/>
                      </a:cubicBezTo>
                      <a:cubicBezTo>
                        <a:pt x="108" y="220"/>
                        <a:pt x="109" y="248"/>
                        <a:pt x="109" y="275"/>
                      </a:cubicBezTo>
                      <a:cubicBezTo>
                        <a:pt x="109" y="291"/>
                        <a:pt x="119" y="300"/>
                        <a:pt x="135" y="302"/>
                      </a:cubicBezTo>
                      <a:cubicBezTo>
                        <a:pt x="141" y="303"/>
                        <a:pt x="145" y="307"/>
                        <a:pt x="150" y="310"/>
                      </a:cubicBezTo>
                      <a:cubicBezTo>
                        <a:pt x="145" y="313"/>
                        <a:pt x="140" y="317"/>
                        <a:pt x="135" y="317"/>
                      </a:cubicBezTo>
                      <a:cubicBezTo>
                        <a:pt x="95" y="318"/>
                        <a:pt x="55" y="318"/>
                        <a:pt x="15" y="318"/>
                      </a:cubicBezTo>
                      <a:cubicBezTo>
                        <a:pt x="10" y="318"/>
                        <a:pt x="5" y="313"/>
                        <a:pt x="0" y="311"/>
                      </a:cubicBezTo>
                      <a:cubicBezTo>
                        <a:pt x="5" y="308"/>
                        <a:pt x="9" y="303"/>
                        <a:pt x="14" y="302"/>
                      </a:cubicBezTo>
                      <a:cubicBezTo>
                        <a:pt x="36" y="297"/>
                        <a:pt x="43" y="290"/>
                        <a:pt x="43" y="267"/>
                      </a:cubicBezTo>
                      <a:cubicBezTo>
                        <a:pt x="44" y="194"/>
                        <a:pt x="44" y="121"/>
                        <a:pt x="44" y="48"/>
                      </a:cubicBezTo>
                      <a:cubicBezTo>
                        <a:pt x="44" y="31"/>
                        <a:pt x="34" y="20"/>
                        <a:pt x="17" y="19"/>
                      </a:cubicBezTo>
                      <a:cubicBezTo>
                        <a:pt x="15" y="19"/>
                        <a:pt x="11" y="19"/>
                        <a:pt x="10" y="18"/>
                      </a:cubicBezTo>
                      <a:cubicBezTo>
                        <a:pt x="6" y="15"/>
                        <a:pt x="4" y="11"/>
                        <a:pt x="1" y="7"/>
                      </a:cubicBezTo>
                      <a:cubicBezTo>
                        <a:pt x="5" y="5"/>
                        <a:pt x="8" y="2"/>
                        <a:pt x="12" y="2"/>
                      </a:cubicBezTo>
                      <a:cubicBezTo>
                        <a:pt x="40" y="1"/>
                        <a:pt x="69" y="1"/>
                        <a:pt x="97" y="1"/>
                      </a:cubicBezTo>
                      <a:close/>
                      <a:moveTo>
                        <a:pt x="109" y="92"/>
                      </a:moveTo>
                      <a:cubicBezTo>
                        <a:pt x="109" y="92"/>
                        <a:pt x="109" y="92"/>
                        <a:pt x="109" y="92"/>
                      </a:cubicBezTo>
                      <a:cubicBezTo>
                        <a:pt x="109" y="102"/>
                        <a:pt x="109" y="112"/>
                        <a:pt x="109" y="122"/>
                      </a:cubicBezTo>
                      <a:cubicBezTo>
                        <a:pt x="109" y="159"/>
                        <a:pt x="104" y="158"/>
                        <a:pt x="147" y="154"/>
                      </a:cubicBezTo>
                      <a:cubicBezTo>
                        <a:pt x="178" y="151"/>
                        <a:pt x="207" y="121"/>
                        <a:pt x="209" y="94"/>
                      </a:cubicBezTo>
                      <a:cubicBezTo>
                        <a:pt x="211" y="43"/>
                        <a:pt x="168" y="19"/>
                        <a:pt x="125" y="24"/>
                      </a:cubicBezTo>
                      <a:cubicBezTo>
                        <a:pt x="115" y="25"/>
                        <a:pt x="109" y="32"/>
                        <a:pt x="109" y="44"/>
                      </a:cubicBezTo>
                      <a:cubicBezTo>
                        <a:pt x="109" y="60"/>
                        <a:pt x="109" y="76"/>
                        <a:pt x="109" y="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5" name="Freeform 19"/>
                <p:cNvSpPr>
                  <a:spLocks noEditPoints="1"/>
                </p:cNvSpPr>
                <p:nvPr/>
              </p:nvSpPr>
              <p:spPr bwMode="auto">
                <a:xfrm>
                  <a:off x="9056688" y="3375026"/>
                  <a:ext cx="1019175" cy="1055688"/>
                </a:xfrm>
                <a:custGeom>
                  <a:avLst/>
                  <a:gdLst>
                    <a:gd name="T0" fmla="*/ 2 w 323"/>
                    <a:gd name="T1" fmla="*/ 170 h 334"/>
                    <a:gd name="T2" fmla="*/ 72 w 323"/>
                    <a:gd name="T3" fmla="*/ 22 h 334"/>
                    <a:gd name="T4" fmla="*/ 132 w 323"/>
                    <a:gd name="T5" fmla="*/ 2 h 334"/>
                    <a:gd name="T6" fmla="*/ 191 w 323"/>
                    <a:gd name="T7" fmla="*/ 2 h 334"/>
                    <a:gd name="T8" fmla="*/ 291 w 323"/>
                    <a:gd name="T9" fmla="*/ 67 h 334"/>
                    <a:gd name="T10" fmla="*/ 317 w 323"/>
                    <a:gd name="T11" fmla="*/ 189 h 334"/>
                    <a:gd name="T12" fmla="*/ 226 w 323"/>
                    <a:gd name="T13" fmla="*/ 318 h 334"/>
                    <a:gd name="T14" fmla="*/ 114 w 323"/>
                    <a:gd name="T15" fmla="*/ 324 h 334"/>
                    <a:gd name="T16" fmla="*/ 21 w 323"/>
                    <a:gd name="T17" fmla="*/ 252 h 334"/>
                    <a:gd name="T18" fmla="*/ 2 w 323"/>
                    <a:gd name="T19" fmla="*/ 170 h 334"/>
                    <a:gd name="T20" fmla="*/ 249 w 323"/>
                    <a:gd name="T21" fmla="*/ 165 h 334"/>
                    <a:gd name="T22" fmla="*/ 237 w 323"/>
                    <a:gd name="T23" fmla="*/ 90 h 334"/>
                    <a:gd name="T24" fmla="*/ 191 w 323"/>
                    <a:gd name="T25" fmla="*/ 29 h 334"/>
                    <a:gd name="T26" fmla="*/ 100 w 323"/>
                    <a:gd name="T27" fmla="*/ 52 h 334"/>
                    <a:gd name="T28" fmla="*/ 72 w 323"/>
                    <a:gd name="T29" fmla="*/ 142 h 334"/>
                    <a:gd name="T30" fmla="*/ 72 w 323"/>
                    <a:gd name="T31" fmla="*/ 189 h 334"/>
                    <a:gd name="T32" fmla="*/ 91 w 323"/>
                    <a:gd name="T33" fmla="*/ 266 h 334"/>
                    <a:gd name="T34" fmla="*/ 161 w 323"/>
                    <a:gd name="T35" fmla="*/ 307 h 334"/>
                    <a:gd name="T36" fmla="*/ 235 w 323"/>
                    <a:gd name="T37" fmla="*/ 246 h 334"/>
                    <a:gd name="T38" fmla="*/ 249 w 323"/>
                    <a:gd name="T39" fmla="*/ 165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3" h="334">
                      <a:moveTo>
                        <a:pt x="2" y="170"/>
                      </a:moveTo>
                      <a:cubicBezTo>
                        <a:pt x="0" y="104"/>
                        <a:pt x="23" y="56"/>
                        <a:pt x="72" y="22"/>
                      </a:cubicBezTo>
                      <a:cubicBezTo>
                        <a:pt x="90" y="9"/>
                        <a:pt x="110" y="2"/>
                        <a:pt x="132" y="2"/>
                      </a:cubicBezTo>
                      <a:cubicBezTo>
                        <a:pt x="152" y="2"/>
                        <a:pt x="172" y="0"/>
                        <a:pt x="191" y="2"/>
                      </a:cubicBezTo>
                      <a:cubicBezTo>
                        <a:pt x="236" y="6"/>
                        <a:pt x="268" y="31"/>
                        <a:pt x="291" y="67"/>
                      </a:cubicBezTo>
                      <a:cubicBezTo>
                        <a:pt x="316" y="105"/>
                        <a:pt x="323" y="147"/>
                        <a:pt x="317" y="189"/>
                      </a:cubicBezTo>
                      <a:cubicBezTo>
                        <a:pt x="309" y="246"/>
                        <a:pt x="283" y="295"/>
                        <a:pt x="226" y="318"/>
                      </a:cubicBezTo>
                      <a:cubicBezTo>
                        <a:pt x="190" y="332"/>
                        <a:pt x="152" y="334"/>
                        <a:pt x="114" y="324"/>
                      </a:cubicBezTo>
                      <a:cubicBezTo>
                        <a:pt x="71" y="313"/>
                        <a:pt x="42" y="288"/>
                        <a:pt x="21" y="252"/>
                      </a:cubicBezTo>
                      <a:cubicBezTo>
                        <a:pt x="6" y="224"/>
                        <a:pt x="0" y="195"/>
                        <a:pt x="2" y="170"/>
                      </a:cubicBezTo>
                      <a:close/>
                      <a:moveTo>
                        <a:pt x="249" y="165"/>
                      </a:moveTo>
                      <a:cubicBezTo>
                        <a:pt x="245" y="139"/>
                        <a:pt x="242" y="114"/>
                        <a:pt x="237" y="90"/>
                      </a:cubicBezTo>
                      <a:cubicBezTo>
                        <a:pt x="231" y="63"/>
                        <a:pt x="217" y="42"/>
                        <a:pt x="191" y="29"/>
                      </a:cubicBezTo>
                      <a:cubicBezTo>
                        <a:pt x="160" y="15"/>
                        <a:pt x="120" y="25"/>
                        <a:pt x="100" y="52"/>
                      </a:cubicBezTo>
                      <a:cubicBezTo>
                        <a:pt x="79" y="79"/>
                        <a:pt x="74" y="110"/>
                        <a:pt x="72" y="142"/>
                      </a:cubicBezTo>
                      <a:cubicBezTo>
                        <a:pt x="71" y="158"/>
                        <a:pt x="71" y="173"/>
                        <a:pt x="72" y="189"/>
                      </a:cubicBezTo>
                      <a:cubicBezTo>
                        <a:pt x="73" y="216"/>
                        <a:pt x="77" y="242"/>
                        <a:pt x="91" y="266"/>
                      </a:cubicBezTo>
                      <a:cubicBezTo>
                        <a:pt x="107" y="292"/>
                        <a:pt x="132" y="309"/>
                        <a:pt x="161" y="307"/>
                      </a:cubicBezTo>
                      <a:cubicBezTo>
                        <a:pt x="197" y="304"/>
                        <a:pt x="224" y="285"/>
                        <a:pt x="235" y="246"/>
                      </a:cubicBezTo>
                      <a:cubicBezTo>
                        <a:pt x="243" y="220"/>
                        <a:pt x="245" y="192"/>
                        <a:pt x="249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6" name="Freeform 20"/>
                <p:cNvSpPr/>
                <p:nvPr/>
              </p:nvSpPr>
              <p:spPr bwMode="auto">
                <a:xfrm>
                  <a:off x="5370513" y="3390901"/>
                  <a:ext cx="1085850" cy="1030288"/>
                </a:xfrm>
                <a:custGeom>
                  <a:avLst/>
                  <a:gdLst>
                    <a:gd name="T0" fmla="*/ 70 w 344"/>
                    <a:gd name="T1" fmla="*/ 183 h 326"/>
                    <a:gd name="T2" fmla="*/ 70 w 344"/>
                    <a:gd name="T3" fmla="*/ 255 h 326"/>
                    <a:gd name="T4" fmla="*/ 101 w 344"/>
                    <a:gd name="T5" fmla="*/ 301 h 326"/>
                    <a:gd name="T6" fmla="*/ 113 w 344"/>
                    <a:gd name="T7" fmla="*/ 313 h 326"/>
                    <a:gd name="T8" fmla="*/ 98 w 344"/>
                    <a:gd name="T9" fmla="*/ 317 h 326"/>
                    <a:gd name="T10" fmla="*/ 13 w 344"/>
                    <a:gd name="T11" fmla="*/ 317 h 326"/>
                    <a:gd name="T12" fmla="*/ 0 w 344"/>
                    <a:gd name="T13" fmla="*/ 311 h 326"/>
                    <a:gd name="T14" fmla="*/ 10 w 344"/>
                    <a:gd name="T15" fmla="*/ 302 h 326"/>
                    <a:gd name="T16" fmla="*/ 42 w 344"/>
                    <a:gd name="T17" fmla="*/ 258 h 326"/>
                    <a:gd name="T18" fmla="*/ 42 w 344"/>
                    <a:gd name="T19" fmla="*/ 68 h 326"/>
                    <a:gd name="T20" fmla="*/ 10 w 344"/>
                    <a:gd name="T21" fmla="*/ 19 h 326"/>
                    <a:gd name="T22" fmla="*/ 0 w 344"/>
                    <a:gd name="T23" fmla="*/ 7 h 326"/>
                    <a:gd name="T24" fmla="*/ 15 w 344"/>
                    <a:gd name="T25" fmla="*/ 1 h 326"/>
                    <a:gd name="T26" fmla="*/ 77 w 344"/>
                    <a:gd name="T27" fmla="*/ 2 h 326"/>
                    <a:gd name="T28" fmla="*/ 97 w 344"/>
                    <a:gd name="T29" fmla="*/ 12 h 326"/>
                    <a:gd name="T30" fmla="*/ 240 w 344"/>
                    <a:gd name="T31" fmla="*/ 174 h 326"/>
                    <a:gd name="T32" fmla="*/ 258 w 344"/>
                    <a:gd name="T33" fmla="*/ 199 h 326"/>
                    <a:gd name="T34" fmla="*/ 269 w 344"/>
                    <a:gd name="T35" fmla="*/ 205 h 326"/>
                    <a:gd name="T36" fmla="*/ 274 w 344"/>
                    <a:gd name="T37" fmla="*/ 194 h 326"/>
                    <a:gd name="T38" fmla="*/ 274 w 344"/>
                    <a:gd name="T39" fmla="*/ 68 h 326"/>
                    <a:gd name="T40" fmla="*/ 269 w 344"/>
                    <a:gd name="T41" fmla="*/ 39 h 326"/>
                    <a:gd name="T42" fmla="*/ 245 w 344"/>
                    <a:gd name="T43" fmla="*/ 19 h 326"/>
                    <a:gd name="T44" fmla="*/ 234 w 344"/>
                    <a:gd name="T45" fmla="*/ 9 h 326"/>
                    <a:gd name="T46" fmla="*/ 246 w 344"/>
                    <a:gd name="T47" fmla="*/ 1 h 326"/>
                    <a:gd name="T48" fmla="*/ 333 w 344"/>
                    <a:gd name="T49" fmla="*/ 2 h 326"/>
                    <a:gd name="T50" fmla="*/ 344 w 344"/>
                    <a:gd name="T51" fmla="*/ 9 h 326"/>
                    <a:gd name="T52" fmla="*/ 335 w 344"/>
                    <a:gd name="T53" fmla="*/ 18 h 326"/>
                    <a:gd name="T54" fmla="*/ 324 w 344"/>
                    <a:gd name="T55" fmla="*/ 21 h 326"/>
                    <a:gd name="T56" fmla="*/ 302 w 344"/>
                    <a:gd name="T57" fmla="*/ 49 h 326"/>
                    <a:gd name="T58" fmla="*/ 302 w 344"/>
                    <a:gd name="T59" fmla="*/ 300 h 326"/>
                    <a:gd name="T60" fmla="*/ 302 w 344"/>
                    <a:gd name="T61" fmla="*/ 312 h 326"/>
                    <a:gd name="T62" fmla="*/ 294 w 344"/>
                    <a:gd name="T63" fmla="*/ 324 h 326"/>
                    <a:gd name="T64" fmla="*/ 281 w 344"/>
                    <a:gd name="T65" fmla="*/ 320 h 326"/>
                    <a:gd name="T66" fmla="*/ 250 w 344"/>
                    <a:gd name="T67" fmla="*/ 287 h 326"/>
                    <a:gd name="T68" fmla="*/ 112 w 344"/>
                    <a:gd name="T69" fmla="*/ 129 h 326"/>
                    <a:gd name="T70" fmla="*/ 84 w 344"/>
                    <a:gd name="T71" fmla="*/ 95 h 326"/>
                    <a:gd name="T72" fmla="*/ 74 w 344"/>
                    <a:gd name="T73" fmla="*/ 89 h 326"/>
                    <a:gd name="T74" fmla="*/ 70 w 344"/>
                    <a:gd name="T75" fmla="*/ 100 h 326"/>
                    <a:gd name="T76" fmla="*/ 70 w 344"/>
                    <a:gd name="T77" fmla="*/ 183 h 326"/>
                    <a:gd name="T78" fmla="*/ 70 w 344"/>
                    <a:gd name="T79" fmla="*/ 183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44" h="326">
                      <a:moveTo>
                        <a:pt x="70" y="183"/>
                      </a:moveTo>
                      <a:cubicBezTo>
                        <a:pt x="70" y="207"/>
                        <a:pt x="70" y="231"/>
                        <a:pt x="70" y="255"/>
                      </a:cubicBezTo>
                      <a:cubicBezTo>
                        <a:pt x="70" y="282"/>
                        <a:pt x="77" y="291"/>
                        <a:pt x="101" y="301"/>
                      </a:cubicBezTo>
                      <a:cubicBezTo>
                        <a:pt x="106" y="303"/>
                        <a:pt x="109" y="309"/>
                        <a:pt x="113" y="313"/>
                      </a:cubicBezTo>
                      <a:cubicBezTo>
                        <a:pt x="108" y="314"/>
                        <a:pt x="103" y="317"/>
                        <a:pt x="98" y="317"/>
                      </a:cubicBezTo>
                      <a:cubicBezTo>
                        <a:pt x="70" y="318"/>
                        <a:pt x="41" y="318"/>
                        <a:pt x="13" y="317"/>
                      </a:cubicBezTo>
                      <a:cubicBezTo>
                        <a:pt x="8" y="317"/>
                        <a:pt x="4" y="313"/>
                        <a:pt x="0" y="311"/>
                      </a:cubicBezTo>
                      <a:cubicBezTo>
                        <a:pt x="3" y="308"/>
                        <a:pt x="6" y="303"/>
                        <a:pt x="10" y="302"/>
                      </a:cubicBezTo>
                      <a:cubicBezTo>
                        <a:pt x="36" y="293"/>
                        <a:pt x="42" y="286"/>
                        <a:pt x="42" y="258"/>
                      </a:cubicBezTo>
                      <a:cubicBezTo>
                        <a:pt x="42" y="195"/>
                        <a:pt x="40" y="131"/>
                        <a:pt x="42" y="68"/>
                      </a:cubicBezTo>
                      <a:cubicBezTo>
                        <a:pt x="42" y="43"/>
                        <a:pt x="31" y="29"/>
                        <a:pt x="10" y="19"/>
                      </a:cubicBezTo>
                      <a:cubicBezTo>
                        <a:pt x="6" y="17"/>
                        <a:pt x="4" y="11"/>
                        <a:pt x="0" y="7"/>
                      </a:cubicBezTo>
                      <a:cubicBezTo>
                        <a:pt x="5" y="5"/>
                        <a:pt x="10" y="1"/>
                        <a:pt x="15" y="1"/>
                      </a:cubicBezTo>
                      <a:cubicBezTo>
                        <a:pt x="35" y="1"/>
                        <a:pt x="57" y="1"/>
                        <a:pt x="77" y="2"/>
                      </a:cubicBezTo>
                      <a:cubicBezTo>
                        <a:pt x="84" y="2"/>
                        <a:pt x="93" y="7"/>
                        <a:pt x="97" y="12"/>
                      </a:cubicBezTo>
                      <a:cubicBezTo>
                        <a:pt x="145" y="65"/>
                        <a:pt x="192" y="120"/>
                        <a:pt x="240" y="174"/>
                      </a:cubicBezTo>
                      <a:cubicBezTo>
                        <a:pt x="246" y="182"/>
                        <a:pt x="252" y="191"/>
                        <a:pt x="258" y="199"/>
                      </a:cubicBezTo>
                      <a:cubicBezTo>
                        <a:pt x="261" y="202"/>
                        <a:pt x="266" y="203"/>
                        <a:pt x="269" y="205"/>
                      </a:cubicBezTo>
                      <a:cubicBezTo>
                        <a:pt x="271" y="201"/>
                        <a:pt x="274" y="197"/>
                        <a:pt x="274" y="194"/>
                      </a:cubicBezTo>
                      <a:cubicBezTo>
                        <a:pt x="275" y="152"/>
                        <a:pt x="275" y="110"/>
                        <a:pt x="274" y="68"/>
                      </a:cubicBezTo>
                      <a:cubicBezTo>
                        <a:pt x="274" y="58"/>
                        <a:pt x="273" y="46"/>
                        <a:pt x="269" y="39"/>
                      </a:cubicBezTo>
                      <a:cubicBezTo>
                        <a:pt x="263" y="30"/>
                        <a:pt x="253" y="26"/>
                        <a:pt x="245" y="19"/>
                      </a:cubicBezTo>
                      <a:cubicBezTo>
                        <a:pt x="241" y="16"/>
                        <a:pt x="238" y="12"/>
                        <a:pt x="234" y="9"/>
                      </a:cubicBezTo>
                      <a:cubicBezTo>
                        <a:pt x="238" y="6"/>
                        <a:pt x="242" y="1"/>
                        <a:pt x="246" y="1"/>
                      </a:cubicBezTo>
                      <a:cubicBezTo>
                        <a:pt x="275" y="0"/>
                        <a:pt x="304" y="1"/>
                        <a:pt x="333" y="2"/>
                      </a:cubicBezTo>
                      <a:cubicBezTo>
                        <a:pt x="336" y="2"/>
                        <a:pt x="340" y="6"/>
                        <a:pt x="344" y="9"/>
                      </a:cubicBezTo>
                      <a:cubicBezTo>
                        <a:pt x="341" y="12"/>
                        <a:pt x="339" y="16"/>
                        <a:pt x="335" y="18"/>
                      </a:cubicBezTo>
                      <a:cubicBezTo>
                        <a:pt x="332" y="20"/>
                        <a:pt x="328" y="19"/>
                        <a:pt x="324" y="21"/>
                      </a:cubicBezTo>
                      <a:cubicBezTo>
                        <a:pt x="310" y="25"/>
                        <a:pt x="302" y="34"/>
                        <a:pt x="302" y="49"/>
                      </a:cubicBezTo>
                      <a:cubicBezTo>
                        <a:pt x="302" y="133"/>
                        <a:pt x="302" y="216"/>
                        <a:pt x="302" y="300"/>
                      </a:cubicBezTo>
                      <a:cubicBezTo>
                        <a:pt x="302" y="304"/>
                        <a:pt x="303" y="308"/>
                        <a:pt x="302" y="312"/>
                      </a:cubicBezTo>
                      <a:cubicBezTo>
                        <a:pt x="300" y="316"/>
                        <a:pt x="298" y="322"/>
                        <a:pt x="294" y="324"/>
                      </a:cubicBezTo>
                      <a:cubicBezTo>
                        <a:pt x="291" y="326"/>
                        <a:pt x="284" y="323"/>
                        <a:pt x="281" y="320"/>
                      </a:cubicBezTo>
                      <a:cubicBezTo>
                        <a:pt x="270" y="310"/>
                        <a:pt x="260" y="298"/>
                        <a:pt x="250" y="287"/>
                      </a:cubicBezTo>
                      <a:cubicBezTo>
                        <a:pt x="204" y="234"/>
                        <a:pt x="158" y="182"/>
                        <a:pt x="112" y="129"/>
                      </a:cubicBezTo>
                      <a:cubicBezTo>
                        <a:pt x="103" y="118"/>
                        <a:pt x="94" y="106"/>
                        <a:pt x="84" y="95"/>
                      </a:cubicBezTo>
                      <a:cubicBezTo>
                        <a:pt x="82" y="93"/>
                        <a:pt x="77" y="91"/>
                        <a:pt x="74" y="89"/>
                      </a:cubicBezTo>
                      <a:cubicBezTo>
                        <a:pt x="73" y="93"/>
                        <a:pt x="71" y="97"/>
                        <a:pt x="70" y="100"/>
                      </a:cubicBezTo>
                      <a:cubicBezTo>
                        <a:pt x="70" y="128"/>
                        <a:pt x="70" y="155"/>
                        <a:pt x="70" y="183"/>
                      </a:cubicBezTo>
                      <a:cubicBezTo>
                        <a:pt x="70" y="183"/>
                        <a:pt x="70" y="183"/>
                        <a:pt x="70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7" name="Freeform 21"/>
                <p:cNvSpPr/>
                <p:nvPr/>
              </p:nvSpPr>
              <p:spPr bwMode="auto">
                <a:xfrm>
                  <a:off x="7923213" y="3390901"/>
                  <a:ext cx="1085850" cy="1039813"/>
                </a:xfrm>
                <a:custGeom>
                  <a:avLst/>
                  <a:gdLst>
                    <a:gd name="T0" fmla="*/ 271 w 344"/>
                    <a:gd name="T1" fmla="*/ 212 h 329"/>
                    <a:gd name="T2" fmla="*/ 275 w 344"/>
                    <a:gd name="T3" fmla="*/ 194 h 329"/>
                    <a:gd name="T4" fmla="*/ 274 w 344"/>
                    <a:gd name="T5" fmla="*/ 73 h 329"/>
                    <a:gd name="T6" fmla="*/ 267 w 344"/>
                    <a:gd name="T7" fmla="*/ 37 h 329"/>
                    <a:gd name="T8" fmla="*/ 243 w 344"/>
                    <a:gd name="T9" fmla="*/ 19 h 329"/>
                    <a:gd name="T10" fmla="*/ 232 w 344"/>
                    <a:gd name="T11" fmla="*/ 10 h 329"/>
                    <a:gd name="T12" fmla="*/ 244 w 344"/>
                    <a:gd name="T13" fmla="*/ 2 h 329"/>
                    <a:gd name="T14" fmla="*/ 331 w 344"/>
                    <a:gd name="T15" fmla="*/ 1 h 329"/>
                    <a:gd name="T16" fmla="*/ 344 w 344"/>
                    <a:gd name="T17" fmla="*/ 8 h 329"/>
                    <a:gd name="T18" fmla="*/ 333 w 344"/>
                    <a:gd name="T19" fmla="*/ 19 h 329"/>
                    <a:gd name="T20" fmla="*/ 303 w 344"/>
                    <a:gd name="T21" fmla="*/ 57 h 329"/>
                    <a:gd name="T22" fmla="*/ 303 w 344"/>
                    <a:gd name="T23" fmla="*/ 299 h 329"/>
                    <a:gd name="T24" fmla="*/ 296 w 344"/>
                    <a:gd name="T25" fmla="*/ 323 h 329"/>
                    <a:gd name="T26" fmla="*/ 271 w 344"/>
                    <a:gd name="T27" fmla="*/ 312 h 329"/>
                    <a:gd name="T28" fmla="*/ 165 w 344"/>
                    <a:gd name="T29" fmla="*/ 189 h 329"/>
                    <a:gd name="T30" fmla="*/ 86 w 344"/>
                    <a:gd name="T31" fmla="*/ 97 h 329"/>
                    <a:gd name="T32" fmla="*/ 73 w 344"/>
                    <a:gd name="T33" fmla="*/ 90 h 329"/>
                    <a:gd name="T34" fmla="*/ 70 w 344"/>
                    <a:gd name="T35" fmla="*/ 103 h 329"/>
                    <a:gd name="T36" fmla="*/ 70 w 344"/>
                    <a:gd name="T37" fmla="*/ 247 h 329"/>
                    <a:gd name="T38" fmla="*/ 101 w 344"/>
                    <a:gd name="T39" fmla="*/ 301 h 329"/>
                    <a:gd name="T40" fmla="*/ 110 w 344"/>
                    <a:gd name="T41" fmla="*/ 311 h 329"/>
                    <a:gd name="T42" fmla="*/ 98 w 344"/>
                    <a:gd name="T43" fmla="*/ 317 h 329"/>
                    <a:gd name="T44" fmla="*/ 13 w 344"/>
                    <a:gd name="T45" fmla="*/ 317 h 329"/>
                    <a:gd name="T46" fmla="*/ 0 w 344"/>
                    <a:gd name="T47" fmla="*/ 310 h 329"/>
                    <a:gd name="T48" fmla="*/ 10 w 344"/>
                    <a:gd name="T49" fmla="*/ 302 h 329"/>
                    <a:gd name="T50" fmla="*/ 42 w 344"/>
                    <a:gd name="T51" fmla="*/ 257 h 329"/>
                    <a:gd name="T52" fmla="*/ 43 w 344"/>
                    <a:gd name="T53" fmla="*/ 62 h 329"/>
                    <a:gd name="T54" fmla="*/ 11 w 344"/>
                    <a:gd name="T55" fmla="*/ 19 h 329"/>
                    <a:gd name="T56" fmla="*/ 0 w 344"/>
                    <a:gd name="T57" fmla="*/ 8 h 329"/>
                    <a:gd name="T58" fmla="*/ 15 w 344"/>
                    <a:gd name="T59" fmla="*/ 2 h 329"/>
                    <a:gd name="T60" fmla="*/ 71 w 344"/>
                    <a:gd name="T61" fmla="*/ 1 h 329"/>
                    <a:gd name="T62" fmla="*/ 95 w 344"/>
                    <a:gd name="T63" fmla="*/ 9 h 329"/>
                    <a:gd name="T64" fmla="*/ 220 w 344"/>
                    <a:gd name="T65" fmla="*/ 154 h 329"/>
                    <a:gd name="T66" fmla="*/ 271 w 344"/>
                    <a:gd name="T67" fmla="*/ 212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4" h="329">
                      <a:moveTo>
                        <a:pt x="271" y="212"/>
                      </a:moveTo>
                      <a:cubicBezTo>
                        <a:pt x="273" y="203"/>
                        <a:pt x="275" y="199"/>
                        <a:pt x="275" y="194"/>
                      </a:cubicBezTo>
                      <a:cubicBezTo>
                        <a:pt x="275" y="154"/>
                        <a:pt x="275" y="113"/>
                        <a:pt x="274" y="73"/>
                      </a:cubicBezTo>
                      <a:cubicBezTo>
                        <a:pt x="274" y="61"/>
                        <a:pt x="270" y="48"/>
                        <a:pt x="267" y="37"/>
                      </a:cubicBezTo>
                      <a:cubicBezTo>
                        <a:pt x="263" y="26"/>
                        <a:pt x="255" y="20"/>
                        <a:pt x="243" y="19"/>
                      </a:cubicBezTo>
                      <a:cubicBezTo>
                        <a:pt x="239" y="18"/>
                        <a:pt x="236" y="13"/>
                        <a:pt x="232" y="10"/>
                      </a:cubicBezTo>
                      <a:cubicBezTo>
                        <a:pt x="236" y="7"/>
                        <a:pt x="240" y="2"/>
                        <a:pt x="244" y="2"/>
                      </a:cubicBezTo>
                      <a:cubicBezTo>
                        <a:pt x="273" y="1"/>
                        <a:pt x="302" y="0"/>
                        <a:pt x="331" y="1"/>
                      </a:cubicBezTo>
                      <a:cubicBezTo>
                        <a:pt x="335" y="1"/>
                        <a:pt x="340" y="5"/>
                        <a:pt x="344" y="8"/>
                      </a:cubicBezTo>
                      <a:cubicBezTo>
                        <a:pt x="341" y="12"/>
                        <a:pt x="337" y="18"/>
                        <a:pt x="333" y="19"/>
                      </a:cubicBezTo>
                      <a:cubicBezTo>
                        <a:pt x="306" y="28"/>
                        <a:pt x="304" y="30"/>
                        <a:pt x="303" y="57"/>
                      </a:cubicBezTo>
                      <a:cubicBezTo>
                        <a:pt x="303" y="138"/>
                        <a:pt x="303" y="218"/>
                        <a:pt x="303" y="299"/>
                      </a:cubicBezTo>
                      <a:cubicBezTo>
                        <a:pt x="303" y="307"/>
                        <a:pt x="302" y="320"/>
                        <a:pt x="296" y="323"/>
                      </a:cubicBezTo>
                      <a:cubicBezTo>
                        <a:pt x="286" y="329"/>
                        <a:pt x="278" y="319"/>
                        <a:pt x="271" y="312"/>
                      </a:cubicBezTo>
                      <a:cubicBezTo>
                        <a:pt x="236" y="271"/>
                        <a:pt x="200" y="230"/>
                        <a:pt x="165" y="189"/>
                      </a:cubicBezTo>
                      <a:cubicBezTo>
                        <a:pt x="138" y="158"/>
                        <a:pt x="112" y="127"/>
                        <a:pt x="86" y="97"/>
                      </a:cubicBezTo>
                      <a:cubicBezTo>
                        <a:pt x="83" y="93"/>
                        <a:pt x="78" y="92"/>
                        <a:pt x="73" y="90"/>
                      </a:cubicBezTo>
                      <a:cubicBezTo>
                        <a:pt x="72" y="94"/>
                        <a:pt x="70" y="99"/>
                        <a:pt x="70" y="103"/>
                      </a:cubicBezTo>
                      <a:cubicBezTo>
                        <a:pt x="70" y="151"/>
                        <a:pt x="70" y="199"/>
                        <a:pt x="70" y="247"/>
                      </a:cubicBezTo>
                      <a:cubicBezTo>
                        <a:pt x="69" y="271"/>
                        <a:pt x="73" y="293"/>
                        <a:pt x="101" y="301"/>
                      </a:cubicBezTo>
                      <a:cubicBezTo>
                        <a:pt x="105" y="302"/>
                        <a:pt x="107" y="308"/>
                        <a:pt x="110" y="311"/>
                      </a:cubicBezTo>
                      <a:cubicBezTo>
                        <a:pt x="106" y="313"/>
                        <a:pt x="102" y="317"/>
                        <a:pt x="98" y="317"/>
                      </a:cubicBezTo>
                      <a:cubicBezTo>
                        <a:pt x="70" y="318"/>
                        <a:pt x="41" y="318"/>
                        <a:pt x="13" y="317"/>
                      </a:cubicBezTo>
                      <a:cubicBezTo>
                        <a:pt x="8" y="317"/>
                        <a:pt x="4" y="313"/>
                        <a:pt x="0" y="310"/>
                      </a:cubicBezTo>
                      <a:cubicBezTo>
                        <a:pt x="3" y="307"/>
                        <a:pt x="6" y="303"/>
                        <a:pt x="10" y="302"/>
                      </a:cubicBezTo>
                      <a:cubicBezTo>
                        <a:pt x="35" y="292"/>
                        <a:pt x="42" y="283"/>
                        <a:pt x="42" y="257"/>
                      </a:cubicBezTo>
                      <a:cubicBezTo>
                        <a:pt x="42" y="192"/>
                        <a:pt x="43" y="127"/>
                        <a:pt x="43" y="62"/>
                      </a:cubicBezTo>
                      <a:cubicBezTo>
                        <a:pt x="43" y="44"/>
                        <a:pt x="29" y="26"/>
                        <a:pt x="11" y="19"/>
                      </a:cubicBezTo>
                      <a:cubicBezTo>
                        <a:pt x="7" y="18"/>
                        <a:pt x="4" y="12"/>
                        <a:pt x="0" y="8"/>
                      </a:cubicBezTo>
                      <a:cubicBezTo>
                        <a:pt x="5" y="6"/>
                        <a:pt x="10" y="2"/>
                        <a:pt x="15" y="2"/>
                      </a:cubicBezTo>
                      <a:cubicBezTo>
                        <a:pt x="34" y="1"/>
                        <a:pt x="52" y="0"/>
                        <a:pt x="71" y="1"/>
                      </a:cubicBezTo>
                      <a:cubicBezTo>
                        <a:pt x="79" y="2"/>
                        <a:pt x="90" y="4"/>
                        <a:pt x="95" y="9"/>
                      </a:cubicBezTo>
                      <a:cubicBezTo>
                        <a:pt x="137" y="57"/>
                        <a:pt x="179" y="105"/>
                        <a:pt x="220" y="154"/>
                      </a:cubicBezTo>
                      <a:cubicBezTo>
                        <a:pt x="236" y="172"/>
                        <a:pt x="252" y="190"/>
                        <a:pt x="271" y="2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" name="Freeform 23"/>
                <p:cNvSpPr/>
                <p:nvPr/>
              </p:nvSpPr>
              <p:spPr bwMode="auto">
                <a:xfrm>
                  <a:off x="-1550987" y="3390901"/>
                  <a:ext cx="911225" cy="1008063"/>
                </a:xfrm>
                <a:custGeom>
                  <a:avLst/>
                  <a:gdLst>
                    <a:gd name="T0" fmla="*/ 135 w 289"/>
                    <a:gd name="T1" fmla="*/ 318 h 319"/>
                    <a:gd name="T2" fmla="*/ 16 w 289"/>
                    <a:gd name="T3" fmla="*/ 318 h 319"/>
                    <a:gd name="T4" fmla="*/ 9 w 289"/>
                    <a:gd name="T5" fmla="*/ 317 h 319"/>
                    <a:gd name="T6" fmla="*/ 0 w 289"/>
                    <a:gd name="T7" fmla="*/ 311 h 319"/>
                    <a:gd name="T8" fmla="*/ 8 w 289"/>
                    <a:gd name="T9" fmla="*/ 302 h 319"/>
                    <a:gd name="T10" fmla="*/ 37 w 289"/>
                    <a:gd name="T11" fmla="*/ 263 h 319"/>
                    <a:gd name="T12" fmla="*/ 37 w 289"/>
                    <a:gd name="T13" fmla="*/ 69 h 319"/>
                    <a:gd name="T14" fmla="*/ 36 w 289"/>
                    <a:gd name="T15" fmla="*/ 42 h 319"/>
                    <a:gd name="T16" fmla="*/ 12 w 289"/>
                    <a:gd name="T17" fmla="*/ 18 h 319"/>
                    <a:gd name="T18" fmla="*/ 1 w 289"/>
                    <a:gd name="T19" fmla="*/ 10 h 319"/>
                    <a:gd name="T20" fmla="*/ 14 w 289"/>
                    <a:gd name="T21" fmla="*/ 2 h 319"/>
                    <a:gd name="T22" fmla="*/ 241 w 289"/>
                    <a:gd name="T23" fmla="*/ 0 h 319"/>
                    <a:gd name="T24" fmla="*/ 262 w 289"/>
                    <a:gd name="T25" fmla="*/ 20 h 319"/>
                    <a:gd name="T26" fmla="*/ 266 w 289"/>
                    <a:gd name="T27" fmla="*/ 58 h 319"/>
                    <a:gd name="T28" fmla="*/ 259 w 289"/>
                    <a:gd name="T29" fmla="*/ 73 h 319"/>
                    <a:gd name="T30" fmla="*/ 245 w 289"/>
                    <a:gd name="T31" fmla="*/ 64 h 319"/>
                    <a:gd name="T32" fmla="*/ 191 w 289"/>
                    <a:gd name="T33" fmla="*/ 29 h 319"/>
                    <a:gd name="T34" fmla="*/ 129 w 289"/>
                    <a:gd name="T35" fmla="*/ 25 h 319"/>
                    <a:gd name="T36" fmla="*/ 102 w 289"/>
                    <a:gd name="T37" fmla="*/ 53 h 319"/>
                    <a:gd name="T38" fmla="*/ 102 w 289"/>
                    <a:gd name="T39" fmla="*/ 119 h 319"/>
                    <a:gd name="T40" fmla="*/ 124 w 289"/>
                    <a:gd name="T41" fmla="*/ 139 h 319"/>
                    <a:gd name="T42" fmla="*/ 177 w 289"/>
                    <a:gd name="T43" fmla="*/ 138 h 319"/>
                    <a:gd name="T44" fmla="*/ 214 w 289"/>
                    <a:gd name="T45" fmla="*/ 112 h 319"/>
                    <a:gd name="T46" fmla="*/ 226 w 289"/>
                    <a:gd name="T47" fmla="*/ 99 h 319"/>
                    <a:gd name="T48" fmla="*/ 235 w 289"/>
                    <a:gd name="T49" fmla="*/ 117 h 319"/>
                    <a:gd name="T50" fmla="*/ 236 w 289"/>
                    <a:gd name="T51" fmla="*/ 195 h 319"/>
                    <a:gd name="T52" fmla="*/ 227 w 289"/>
                    <a:gd name="T53" fmla="*/ 212 h 319"/>
                    <a:gd name="T54" fmla="*/ 215 w 289"/>
                    <a:gd name="T55" fmla="*/ 199 h 319"/>
                    <a:gd name="T56" fmla="*/ 166 w 289"/>
                    <a:gd name="T57" fmla="*/ 165 h 319"/>
                    <a:gd name="T58" fmla="*/ 118 w 289"/>
                    <a:gd name="T59" fmla="*/ 164 h 319"/>
                    <a:gd name="T60" fmla="*/ 102 w 289"/>
                    <a:gd name="T61" fmla="*/ 179 h 319"/>
                    <a:gd name="T62" fmla="*/ 101 w 289"/>
                    <a:gd name="T63" fmla="*/ 271 h 319"/>
                    <a:gd name="T64" fmla="*/ 123 w 289"/>
                    <a:gd name="T65" fmla="*/ 294 h 319"/>
                    <a:gd name="T66" fmla="*/ 221 w 289"/>
                    <a:gd name="T67" fmla="*/ 288 h 319"/>
                    <a:gd name="T68" fmla="*/ 268 w 289"/>
                    <a:gd name="T69" fmla="*/ 246 h 319"/>
                    <a:gd name="T70" fmla="*/ 273 w 289"/>
                    <a:gd name="T71" fmla="*/ 238 h 319"/>
                    <a:gd name="T72" fmla="*/ 287 w 289"/>
                    <a:gd name="T73" fmla="*/ 231 h 319"/>
                    <a:gd name="T74" fmla="*/ 288 w 289"/>
                    <a:gd name="T75" fmla="*/ 245 h 319"/>
                    <a:gd name="T76" fmla="*/ 274 w 289"/>
                    <a:gd name="T77" fmla="*/ 306 h 319"/>
                    <a:gd name="T78" fmla="*/ 255 w 289"/>
                    <a:gd name="T79" fmla="*/ 317 h 319"/>
                    <a:gd name="T80" fmla="*/ 195 w 289"/>
                    <a:gd name="T81" fmla="*/ 317 h 319"/>
                    <a:gd name="T82" fmla="*/ 135 w 289"/>
                    <a:gd name="T83" fmla="*/ 317 h 319"/>
                    <a:gd name="T84" fmla="*/ 135 w 289"/>
                    <a:gd name="T85" fmla="*/ 318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9" h="319">
                      <a:moveTo>
                        <a:pt x="135" y="318"/>
                      </a:moveTo>
                      <a:cubicBezTo>
                        <a:pt x="95" y="318"/>
                        <a:pt x="56" y="318"/>
                        <a:pt x="16" y="318"/>
                      </a:cubicBezTo>
                      <a:cubicBezTo>
                        <a:pt x="14" y="318"/>
                        <a:pt x="11" y="318"/>
                        <a:pt x="9" y="317"/>
                      </a:cubicBezTo>
                      <a:cubicBezTo>
                        <a:pt x="6" y="316"/>
                        <a:pt x="3" y="313"/>
                        <a:pt x="0" y="311"/>
                      </a:cubicBezTo>
                      <a:cubicBezTo>
                        <a:pt x="3" y="308"/>
                        <a:pt x="5" y="303"/>
                        <a:pt x="8" y="302"/>
                      </a:cubicBezTo>
                      <a:cubicBezTo>
                        <a:pt x="31" y="296"/>
                        <a:pt x="37" y="287"/>
                        <a:pt x="37" y="263"/>
                      </a:cubicBezTo>
                      <a:cubicBezTo>
                        <a:pt x="36" y="198"/>
                        <a:pt x="37" y="134"/>
                        <a:pt x="37" y="69"/>
                      </a:cubicBezTo>
                      <a:cubicBezTo>
                        <a:pt x="37" y="60"/>
                        <a:pt x="37" y="51"/>
                        <a:pt x="36" y="42"/>
                      </a:cubicBezTo>
                      <a:cubicBezTo>
                        <a:pt x="34" y="29"/>
                        <a:pt x="28" y="19"/>
                        <a:pt x="12" y="18"/>
                      </a:cubicBezTo>
                      <a:cubicBezTo>
                        <a:pt x="8" y="18"/>
                        <a:pt x="5" y="13"/>
                        <a:pt x="1" y="10"/>
                      </a:cubicBezTo>
                      <a:cubicBezTo>
                        <a:pt x="5" y="7"/>
                        <a:pt x="9" y="2"/>
                        <a:pt x="14" y="2"/>
                      </a:cubicBezTo>
                      <a:cubicBezTo>
                        <a:pt x="90" y="1"/>
                        <a:pt x="166" y="1"/>
                        <a:pt x="241" y="0"/>
                      </a:cubicBezTo>
                      <a:cubicBezTo>
                        <a:pt x="257" y="0"/>
                        <a:pt x="262" y="5"/>
                        <a:pt x="262" y="20"/>
                      </a:cubicBezTo>
                      <a:cubicBezTo>
                        <a:pt x="262" y="33"/>
                        <a:pt x="265" y="45"/>
                        <a:pt x="266" y="58"/>
                      </a:cubicBezTo>
                      <a:cubicBezTo>
                        <a:pt x="266" y="63"/>
                        <a:pt x="261" y="68"/>
                        <a:pt x="259" y="73"/>
                      </a:cubicBezTo>
                      <a:cubicBezTo>
                        <a:pt x="254" y="70"/>
                        <a:pt x="246" y="68"/>
                        <a:pt x="245" y="64"/>
                      </a:cubicBezTo>
                      <a:cubicBezTo>
                        <a:pt x="237" y="36"/>
                        <a:pt x="217" y="30"/>
                        <a:pt x="191" y="29"/>
                      </a:cubicBezTo>
                      <a:cubicBezTo>
                        <a:pt x="170" y="29"/>
                        <a:pt x="150" y="25"/>
                        <a:pt x="129" y="25"/>
                      </a:cubicBezTo>
                      <a:cubicBezTo>
                        <a:pt x="108" y="24"/>
                        <a:pt x="102" y="32"/>
                        <a:pt x="102" y="53"/>
                      </a:cubicBezTo>
                      <a:cubicBezTo>
                        <a:pt x="102" y="75"/>
                        <a:pt x="101" y="97"/>
                        <a:pt x="102" y="119"/>
                      </a:cubicBezTo>
                      <a:cubicBezTo>
                        <a:pt x="102" y="138"/>
                        <a:pt x="105" y="140"/>
                        <a:pt x="124" y="139"/>
                      </a:cubicBezTo>
                      <a:cubicBezTo>
                        <a:pt x="142" y="138"/>
                        <a:pt x="159" y="138"/>
                        <a:pt x="177" y="138"/>
                      </a:cubicBezTo>
                      <a:cubicBezTo>
                        <a:pt x="195" y="138"/>
                        <a:pt x="207" y="130"/>
                        <a:pt x="214" y="112"/>
                      </a:cubicBezTo>
                      <a:cubicBezTo>
                        <a:pt x="216" y="107"/>
                        <a:pt x="222" y="103"/>
                        <a:pt x="226" y="99"/>
                      </a:cubicBezTo>
                      <a:cubicBezTo>
                        <a:pt x="229" y="105"/>
                        <a:pt x="235" y="111"/>
                        <a:pt x="235" y="117"/>
                      </a:cubicBezTo>
                      <a:cubicBezTo>
                        <a:pt x="237" y="143"/>
                        <a:pt x="236" y="169"/>
                        <a:pt x="236" y="195"/>
                      </a:cubicBezTo>
                      <a:cubicBezTo>
                        <a:pt x="235" y="201"/>
                        <a:pt x="230" y="206"/>
                        <a:pt x="227" y="212"/>
                      </a:cubicBezTo>
                      <a:cubicBezTo>
                        <a:pt x="222" y="207"/>
                        <a:pt x="216" y="203"/>
                        <a:pt x="215" y="199"/>
                      </a:cubicBezTo>
                      <a:cubicBezTo>
                        <a:pt x="210" y="174"/>
                        <a:pt x="189" y="169"/>
                        <a:pt x="166" y="165"/>
                      </a:cubicBezTo>
                      <a:cubicBezTo>
                        <a:pt x="150" y="163"/>
                        <a:pt x="134" y="165"/>
                        <a:pt x="118" y="164"/>
                      </a:cubicBezTo>
                      <a:cubicBezTo>
                        <a:pt x="107" y="164"/>
                        <a:pt x="102" y="169"/>
                        <a:pt x="102" y="179"/>
                      </a:cubicBezTo>
                      <a:cubicBezTo>
                        <a:pt x="102" y="210"/>
                        <a:pt x="101" y="240"/>
                        <a:pt x="101" y="271"/>
                      </a:cubicBezTo>
                      <a:cubicBezTo>
                        <a:pt x="102" y="284"/>
                        <a:pt x="111" y="294"/>
                        <a:pt x="123" y="294"/>
                      </a:cubicBezTo>
                      <a:cubicBezTo>
                        <a:pt x="156" y="295"/>
                        <a:pt x="189" y="301"/>
                        <a:pt x="221" y="288"/>
                      </a:cubicBezTo>
                      <a:cubicBezTo>
                        <a:pt x="241" y="279"/>
                        <a:pt x="257" y="266"/>
                        <a:pt x="268" y="246"/>
                      </a:cubicBezTo>
                      <a:cubicBezTo>
                        <a:pt x="270" y="243"/>
                        <a:pt x="271" y="240"/>
                        <a:pt x="273" y="238"/>
                      </a:cubicBezTo>
                      <a:cubicBezTo>
                        <a:pt x="277" y="235"/>
                        <a:pt x="282" y="233"/>
                        <a:pt x="287" y="231"/>
                      </a:cubicBezTo>
                      <a:cubicBezTo>
                        <a:pt x="287" y="236"/>
                        <a:pt x="289" y="241"/>
                        <a:pt x="288" y="245"/>
                      </a:cubicBezTo>
                      <a:cubicBezTo>
                        <a:pt x="284" y="266"/>
                        <a:pt x="278" y="286"/>
                        <a:pt x="274" y="306"/>
                      </a:cubicBezTo>
                      <a:cubicBezTo>
                        <a:pt x="271" y="319"/>
                        <a:pt x="263" y="317"/>
                        <a:pt x="255" y="317"/>
                      </a:cubicBezTo>
                      <a:cubicBezTo>
                        <a:pt x="235" y="318"/>
                        <a:pt x="215" y="317"/>
                        <a:pt x="195" y="317"/>
                      </a:cubicBezTo>
                      <a:cubicBezTo>
                        <a:pt x="175" y="317"/>
                        <a:pt x="155" y="317"/>
                        <a:pt x="135" y="317"/>
                      </a:cubicBezTo>
                      <a:cubicBezTo>
                        <a:pt x="135" y="317"/>
                        <a:pt x="135" y="317"/>
                        <a:pt x="135" y="3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9" name="Freeform 27"/>
                <p:cNvSpPr/>
                <p:nvPr/>
              </p:nvSpPr>
              <p:spPr bwMode="auto">
                <a:xfrm>
                  <a:off x="484188" y="3368676"/>
                  <a:ext cx="779463" cy="1062038"/>
                </a:xfrm>
                <a:custGeom>
                  <a:avLst/>
                  <a:gdLst>
                    <a:gd name="T0" fmla="*/ 4 w 247"/>
                    <a:gd name="T1" fmla="*/ 276 h 336"/>
                    <a:gd name="T2" fmla="*/ 4 w 247"/>
                    <a:gd name="T3" fmla="*/ 236 h 336"/>
                    <a:gd name="T4" fmla="*/ 12 w 247"/>
                    <a:gd name="T5" fmla="*/ 225 h 336"/>
                    <a:gd name="T6" fmla="*/ 23 w 247"/>
                    <a:gd name="T7" fmla="*/ 233 h 336"/>
                    <a:gd name="T8" fmla="*/ 80 w 247"/>
                    <a:gd name="T9" fmla="*/ 298 h 336"/>
                    <a:gd name="T10" fmla="*/ 165 w 247"/>
                    <a:gd name="T11" fmla="*/ 275 h 336"/>
                    <a:gd name="T12" fmla="*/ 146 w 247"/>
                    <a:gd name="T13" fmla="*/ 217 h 336"/>
                    <a:gd name="T14" fmla="*/ 58 w 247"/>
                    <a:gd name="T15" fmla="*/ 160 h 336"/>
                    <a:gd name="T16" fmla="*/ 6 w 247"/>
                    <a:gd name="T17" fmla="*/ 95 h 336"/>
                    <a:gd name="T18" fmla="*/ 15 w 247"/>
                    <a:gd name="T19" fmla="*/ 48 h 336"/>
                    <a:gd name="T20" fmla="*/ 77 w 247"/>
                    <a:gd name="T21" fmla="*/ 4 h 336"/>
                    <a:gd name="T22" fmla="*/ 163 w 247"/>
                    <a:gd name="T23" fmla="*/ 13 h 336"/>
                    <a:gd name="T24" fmla="*/ 196 w 247"/>
                    <a:gd name="T25" fmla="*/ 5 h 336"/>
                    <a:gd name="T26" fmla="*/ 206 w 247"/>
                    <a:gd name="T27" fmla="*/ 0 h 336"/>
                    <a:gd name="T28" fmla="*/ 210 w 247"/>
                    <a:gd name="T29" fmla="*/ 10 h 336"/>
                    <a:gd name="T30" fmla="*/ 210 w 247"/>
                    <a:gd name="T31" fmla="*/ 63 h 336"/>
                    <a:gd name="T32" fmla="*/ 211 w 247"/>
                    <a:gd name="T33" fmla="*/ 90 h 336"/>
                    <a:gd name="T34" fmla="*/ 204 w 247"/>
                    <a:gd name="T35" fmla="*/ 103 h 336"/>
                    <a:gd name="T36" fmla="*/ 193 w 247"/>
                    <a:gd name="T37" fmla="*/ 93 h 336"/>
                    <a:gd name="T38" fmla="*/ 167 w 247"/>
                    <a:gd name="T39" fmla="*/ 50 h 336"/>
                    <a:gd name="T40" fmla="*/ 109 w 247"/>
                    <a:gd name="T41" fmla="*/ 25 h 336"/>
                    <a:gd name="T42" fmla="*/ 66 w 247"/>
                    <a:gd name="T43" fmla="*/ 59 h 336"/>
                    <a:gd name="T44" fmla="*/ 88 w 247"/>
                    <a:gd name="T45" fmla="*/ 102 h 336"/>
                    <a:gd name="T46" fmla="*/ 183 w 247"/>
                    <a:gd name="T47" fmla="*/ 161 h 336"/>
                    <a:gd name="T48" fmla="*/ 187 w 247"/>
                    <a:gd name="T49" fmla="*/ 317 h 336"/>
                    <a:gd name="T50" fmla="*/ 93 w 247"/>
                    <a:gd name="T51" fmla="*/ 329 h 336"/>
                    <a:gd name="T52" fmla="*/ 47 w 247"/>
                    <a:gd name="T53" fmla="*/ 315 h 336"/>
                    <a:gd name="T54" fmla="*/ 25 w 247"/>
                    <a:gd name="T55" fmla="*/ 322 h 336"/>
                    <a:gd name="T56" fmla="*/ 10 w 247"/>
                    <a:gd name="T57" fmla="*/ 329 h 336"/>
                    <a:gd name="T58" fmla="*/ 4 w 247"/>
                    <a:gd name="T59" fmla="*/ 312 h 336"/>
                    <a:gd name="T60" fmla="*/ 3 w 247"/>
                    <a:gd name="T61" fmla="*/ 276 h 336"/>
                    <a:gd name="T62" fmla="*/ 4 w 247"/>
                    <a:gd name="T63" fmla="*/ 27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7" h="336">
                      <a:moveTo>
                        <a:pt x="4" y="276"/>
                      </a:moveTo>
                      <a:cubicBezTo>
                        <a:pt x="4" y="263"/>
                        <a:pt x="4" y="249"/>
                        <a:pt x="4" y="236"/>
                      </a:cubicBezTo>
                      <a:cubicBezTo>
                        <a:pt x="5" y="232"/>
                        <a:pt x="9" y="228"/>
                        <a:pt x="12" y="225"/>
                      </a:cubicBezTo>
                      <a:cubicBezTo>
                        <a:pt x="16" y="227"/>
                        <a:pt x="21" y="229"/>
                        <a:pt x="23" y="233"/>
                      </a:cubicBezTo>
                      <a:cubicBezTo>
                        <a:pt x="34" y="262"/>
                        <a:pt x="53" y="284"/>
                        <a:pt x="80" y="298"/>
                      </a:cubicBezTo>
                      <a:cubicBezTo>
                        <a:pt x="112" y="315"/>
                        <a:pt x="146" y="315"/>
                        <a:pt x="165" y="275"/>
                      </a:cubicBezTo>
                      <a:cubicBezTo>
                        <a:pt x="174" y="256"/>
                        <a:pt x="166" y="231"/>
                        <a:pt x="146" y="217"/>
                      </a:cubicBezTo>
                      <a:cubicBezTo>
                        <a:pt x="117" y="197"/>
                        <a:pt x="87" y="179"/>
                        <a:pt x="58" y="160"/>
                      </a:cubicBezTo>
                      <a:cubicBezTo>
                        <a:pt x="34" y="144"/>
                        <a:pt x="15" y="123"/>
                        <a:pt x="6" y="95"/>
                      </a:cubicBezTo>
                      <a:cubicBezTo>
                        <a:pt x="0" y="77"/>
                        <a:pt x="8" y="61"/>
                        <a:pt x="15" y="48"/>
                      </a:cubicBezTo>
                      <a:cubicBezTo>
                        <a:pt x="28" y="24"/>
                        <a:pt x="48" y="7"/>
                        <a:pt x="77" y="4"/>
                      </a:cubicBezTo>
                      <a:cubicBezTo>
                        <a:pt x="107" y="0"/>
                        <a:pt x="135" y="2"/>
                        <a:pt x="163" y="13"/>
                      </a:cubicBezTo>
                      <a:cubicBezTo>
                        <a:pt x="176" y="18"/>
                        <a:pt x="188" y="18"/>
                        <a:pt x="196" y="5"/>
                      </a:cubicBezTo>
                      <a:cubicBezTo>
                        <a:pt x="198" y="2"/>
                        <a:pt x="203" y="1"/>
                        <a:pt x="206" y="0"/>
                      </a:cubicBezTo>
                      <a:cubicBezTo>
                        <a:pt x="208" y="3"/>
                        <a:pt x="210" y="7"/>
                        <a:pt x="210" y="10"/>
                      </a:cubicBezTo>
                      <a:cubicBezTo>
                        <a:pt x="211" y="28"/>
                        <a:pt x="210" y="45"/>
                        <a:pt x="210" y="63"/>
                      </a:cubicBezTo>
                      <a:cubicBezTo>
                        <a:pt x="210" y="72"/>
                        <a:pt x="212" y="81"/>
                        <a:pt x="211" y="90"/>
                      </a:cubicBezTo>
                      <a:cubicBezTo>
                        <a:pt x="211" y="94"/>
                        <a:pt x="207" y="98"/>
                        <a:pt x="204" y="103"/>
                      </a:cubicBezTo>
                      <a:cubicBezTo>
                        <a:pt x="201" y="100"/>
                        <a:pt x="196" y="97"/>
                        <a:pt x="193" y="93"/>
                      </a:cubicBezTo>
                      <a:cubicBezTo>
                        <a:pt x="184" y="79"/>
                        <a:pt x="177" y="63"/>
                        <a:pt x="167" y="50"/>
                      </a:cubicBezTo>
                      <a:cubicBezTo>
                        <a:pt x="152" y="33"/>
                        <a:pt x="133" y="24"/>
                        <a:pt x="109" y="25"/>
                      </a:cubicBezTo>
                      <a:cubicBezTo>
                        <a:pt x="87" y="26"/>
                        <a:pt x="72" y="38"/>
                        <a:pt x="66" y="59"/>
                      </a:cubicBezTo>
                      <a:cubicBezTo>
                        <a:pt x="62" y="75"/>
                        <a:pt x="70" y="91"/>
                        <a:pt x="88" y="102"/>
                      </a:cubicBezTo>
                      <a:cubicBezTo>
                        <a:pt x="120" y="122"/>
                        <a:pt x="153" y="139"/>
                        <a:pt x="183" y="161"/>
                      </a:cubicBezTo>
                      <a:cubicBezTo>
                        <a:pt x="240" y="203"/>
                        <a:pt x="247" y="274"/>
                        <a:pt x="187" y="317"/>
                      </a:cubicBezTo>
                      <a:cubicBezTo>
                        <a:pt x="159" y="336"/>
                        <a:pt x="125" y="336"/>
                        <a:pt x="93" y="329"/>
                      </a:cubicBezTo>
                      <a:cubicBezTo>
                        <a:pt x="77" y="326"/>
                        <a:pt x="63" y="318"/>
                        <a:pt x="47" y="315"/>
                      </a:cubicBezTo>
                      <a:cubicBezTo>
                        <a:pt x="41" y="314"/>
                        <a:pt x="32" y="319"/>
                        <a:pt x="25" y="322"/>
                      </a:cubicBezTo>
                      <a:cubicBezTo>
                        <a:pt x="20" y="324"/>
                        <a:pt x="15" y="327"/>
                        <a:pt x="10" y="329"/>
                      </a:cubicBezTo>
                      <a:cubicBezTo>
                        <a:pt x="8" y="324"/>
                        <a:pt x="4" y="318"/>
                        <a:pt x="4" y="312"/>
                      </a:cubicBezTo>
                      <a:cubicBezTo>
                        <a:pt x="3" y="300"/>
                        <a:pt x="3" y="288"/>
                        <a:pt x="3" y="276"/>
                      </a:cubicBezTo>
                      <a:cubicBezTo>
                        <a:pt x="4" y="276"/>
                        <a:pt x="4" y="276"/>
                        <a:pt x="4" y="2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0" name="Freeform 28"/>
                <p:cNvSpPr/>
                <p:nvPr/>
              </p:nvSpPr>
              <p:spPr bwMode="auto">
                <a:xfrm>
                  <a:off x="2608263" y="3362326"/>
                  <a:ext cx="968375" cy="1062038"/>
                </a:xfrm>
                <a:custGeom>
                  <a:avLst/>
                  <a:gdLst>
                    <a:gd name="T0" fmla="*/ 75 w 307"/>
                    <a:gd name="T1" fmla="*/ 170 h 336"/>
                    <a:gd name="T2" fmla="*/ 96 w 307"/>
                    <a:gd name="T3" fmla="*/ 258 h 336"/>
                    <a:gd name="T4" fmla="*/ 244 w 307"/>
                    <a:gd name="T5" fmla="*/ 288 h 336"/>
                    <a:gd name="T6" fmla="*/ 288 w 307"/>
                    <a:gd name="T7" fmla="*/ 249 h 336"/>
                    <a:gd name="T8" fmla="*/ 301 w 307"/>
                    <a:gd name="T9" fmla="*/ 243 h 336"/>
                    <a:gd name="T10" fmla="*/ 305 w 307"/>
                    <a:gd name="T11" fmla="*/ 259 h 336"/>
                    <a:gd name="T12" fmla="*/ 226 w 307"/>
                    <a:gd name="T13" fmla="*/ 326 h 336"/>
                    <a:gd name="T14" fmla="*/ 140 w 307"/>
                    <a:gd name="T15" fmla="*/ 333 h 336"/>
                    <a:gd name="T16" fmla="*/ 20 w 307"/>
                    <a:gd name="T17" fmla="*/ 250 h 336"/>
                    <a:gd name="T18" fmla="*/ 5 w 307"/>
                    <a:gd name="T19" fmla="*/ 137 h 336"/>
                    <a:gd name="T20" fmla="*/ 75 w 307"/>
                    <a:gd name="T21" fmla="*/ 30 h 336"/>
                    <a:gd name="T22" fmla="*/ 184 w 307"/>
                    <a:gd name="T23" fmla="*/ 6 h 336"/>
                    <a:gd name="T24" fmla="*/ 242 w 307"/>
                    <a:gd name="T25" fmla="*/ 17 h 336"/>
                    <a:gd name="T26" fmla="*/ 272 w 307"/>
                    <a:gd name="T27" fmla="*/ 8 h 336"/>
                    <a:gd name="T28" fmla="*/ 286 w 307"/>
                    <a:gd name="T29" fmla="*/ 2 h 336"/>
                    <a:gd name="T30" fmla="*/ 295 w 307"/>
                    <a:gd name="T31" fmla="*/ 15 h 336"/>
                    <a:gd name="T32" fmla="*/ 298 w 307"/>
                    <a:gd name="T33" fmla="*/ 99 h 336"/>
                    <a:gd name="T34" fmla="*/ 292 w 307"/>
                    <a:gd name="T35" fmla="*/ 111 h 336"/>
                    <a:gd name="T36" fmla="*/ 279 w 307"/>
                    <a:gd name="T37" fmla="*/ 102 h 336"/>
                    <a:gd name="T38" fmla="*/ 256 w 307"/>
                    <a:gd name="T39" fmla="*/ 64 h 336"/>
                    <a:gd name="T40" fmla="*/ 99 w 307"/>
                    <a:gd name="T41" fmla="*/ 73 h 336"/>
                    <a:gd name="T42" fmla="*/ 75 w 307"/>
                    <a:gd name="T43" fmla="*/ 17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7" h="336">
                      <a:moveTo>
                        <a:pt x="75" y="170"/>
                      </a:moveTo>
                      <a:cubicBezTo>
                        <a:pt x="73" y="201"/>
                        <a:pt x="78" y="231"/>
                        <a:pt x="96" y="258"/>
                      </a:cubicBezTo>
                      <a:cubicBezTo>
                        <a:pt x="129" y="308"/>
                        <a:pt x="196" y="320"/>
                        <a:pt x="244" y="288"/>
                      </a:cubicBezTo>
                      <a:cubicBezTo>
                        <a:pt x="260" y="277"/>
                        <a:pt x="273" y="261"/>
                        <a:pt x="288" y="249"/>
                      </a:cubicBezTo>
                      <a:cubicBezTo>
                        <a:pt x="291" y="246"/>
                        <a:pt x="297" y="245"/>
                        <a:pt x="301" y="243"/>
                      </a:cubicBezTo>
                      <a:cubicBezTo>
                        <a:pt x="302" y="249"/>
                        <a:pt x="307" y="256"/>
                        <a:pt x="305" y="259"/>
                      </a:cubicBezTo>
                      <a:cubicBezTo>
                        <a:pt x="286" y="290"/>
                        <a:pt x="261" y="314"/>
                        <a:pt x="226" y="326"/>
                      </a:cubicBezTo>
                      <a:cubicBezTo>
                        <a:pt x="198" y="335"/>
                        <a:pt x="168" y="336"/>
                        <a:pt x="140" y="333"/>
                      </a:cubicBezTo>
                      <a:cubicBezTo>
                        <a:pt x="87" y="326"/>
                        <a:pt x="45" y="301"/>
                        <a:pt x="20" y="250"/>
                      </a:cubicBezTo>
                      <a:cubicBezTo>
                        <a:pt x="2" y="214"/>
                        <a:pt x="0" y="175"/>
                        <a:pt x="5" y="137"/>
                      </a:cubicBezTo>
                      <a:cubicBezTo>
                        <a:pt x="12" y="92"/>
                        <a:pt x="37" y="56"/>
                        <a:pt x="75" y="30"/>
                      </a:cubicBezTo>
                      <a:cubicBezTo>
                        <a:pt x="109" y="6"/>
                        <a:pt x="145" y="1"/>
                        <a:pt x="184" y="6"/>
                      </a:cubicBezTo>
                      <a:cubicBezTo>
                        <a:pt x="204" y="8"/>
                        <a:pt x="223" y="13"/>
                        <a:pt x="242" y="17"/>
                      </a:cubicBezTo>
                      <a:cubicBezTo>
                        <a:pt x="254" y="19"/>
                        <a:pt x="264" y="18"/>
                        <a:pt x="272" y="8"/>
                      </a:cubicBezTo>
                      <a:cubicBezTo>
                        <a:pt x="275" y="4"/>
                        <a:pt x="283" y="0"/>
                        <a:pt x="286" y="2"/>
                      </a:cubicBezTo>
                      <a:cubicBezTo>
                        <a:pt x="291" y="3"/>
                        <a:pt x="295" y="11"/>
                        <a:pt x="295" y="15"/>
                      </a:cubicBezTo>
                      <a:cubicBezTo>
                        <a:pt x="297" y="43"/>
                        <a:pt x="298" y="71"/>
                        <a:pt x="298" y="99"/>
                      </a:cubicBezTo>
                      <a:cubicBezTo>
                        <a:pt x="298" y="103"/>
                        <a:pt x="294" y="107"/>
                        <a:pt x="292" y="111"/>
                      </a:cubicBezTo>
                      <a:cubicBezTo>
                        <a:pt x="287" y="108"/>
                        <a:pt x="282" y="106"/>
                        <a:pt x="279" y="102"/>
                      </a:cubicBezTo>
                      <a:cubicBezTo>
                        <a:pt x="271" y="90"/>
                        <a:pt x="265" y="76"/>
                        <a:pt x="256" y="64"/>
                      </a:cubicBezTo>
                      <a:cubicBezTo>
                        <a:pt x="217" y="11"/>
                        <a:pt x="132" y="17"/>
                        <a:pt x="99" y="73"/>
                      </a:cubicBezTo>
                      <a:cubicBezTo>
                        <a:pt x="82" y="103"/>
                        <a:pt x="72" y="134"/>
                        <a:pt x="75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1" name="Freeform 29"/>
                <p:cNvSpPr>
                  <a:spLocks noEditPoints="1"/>
                </p:cNvSpPr>
                <p:nvPr/>
              </p:nvSpPr>
              <p:spPr bwMode="auto">
                <a:xfrm>
                  <a:off x="6502400" y="3352801"/>
                  <a:ext cx="1014413" cy="1042988"/>
                </a:xfrm>
                <a:custGeom>
                  <a:avLst/>
                  <a:gdLst>
                    <a:gd name="T0" fmla="*/ 252 w 321"/>
                    <a:gd name="T1" fmla="*/ 330 h 330"/>
                    <a:gd name="T2" fmla="*/ 195 w 321"/>
                    <a:gd name="T3" fmla="*/ 330 h 330"/>
                    <a:gd name="T4" fmla="*/ 181 w 321"/>
                    <a:gd name="T5" fmla="*/ 322 h 330"/>
                    <a:gd name="T6" fmla="*/ 194 w 321"/>
                    <a:gd name="T7" fmla="*/ 314 h 330"/>
                    <a:gd name="T8" fmla="*/ 212 w 321"/>
                    <a:gd name="T9" fmla="*/ 282 h 330"/>
                    <a:gd name="T10" fmla="*/ 200 w 321"/>
                    <a:gd name="T11" fmla="*/ 250 h 330"/>
                    <a:gd name="T12" fmla="*/ 181 w 321"/>
                    <a:gd name="T13" fmla="*/ 239 h 330"/>
                    <a:gd name="T14" fmla="*/ 100 w 321"/>
                    <a:gd name="T15" fmla="*/ 238 h 330"/>
                    <a:gd name="T16" fmla="*/ 76 w 321"/>
                    <a:gd name="T17" fmla="*/ 266 h 330"/>
                    <a:gd name="T18" fmla="*/ 71 w 321"/>
                    <a:gd name="T19" fmla="*/ 284 h 330"/>
                    <a:gd name="T20" fmla="*/ 85 w 321"/>
                    <a:gd name="T21" fmla="*/ 313 h 330"/>
                    <a:gd name="T22" fmla="*/ 95 w 321"/>
                    <a:gd name="T23" fmla="*/ 315 h 330"/>
                    <a:gd name="T24" fmla="*/ 101 w 321"/>
                    <a:gd name="T25" fmla="*/ 322 h 330"/>
                    <a:gd name="T26" fmla="*/ 95 w 321"/>
                    <a:gd name="T27" fmla="*/ 328 h 330"/>
                    <a:gd name="T28" fmla="*/ 78 w 321"/>
                    <a:gd name="T29" fmla="*/ 329 h 330"/>
                    <a:gd name="T30" fmla="*/ 12 w 321"/>
                    <a:gd name="T31" fmla="*/ 330 h 330"/>
                    <a:gd name="T32" fmla="*/ 0 w 321"/>
                    <a:gd name="T33" fmla="*/ 326 h 330"/>
                    <a:gd name="T34" fmla="*/ 5 w 321"/>
                    <a:gd name="T35" fmla="*/ 315 h 330"/>
                    <a:gd name="T36" fmla="*/ 52 w 321"/>
                    <a:gd name="T37" fmla="*/ 244 h 330"/>
                    <a:gd name="T38" fmla="*/ 92 w 321"/>
                    <a:gd name="T39" fmla="*/ 148 h 330"/>
                    <a:gd name="T40" fmla="*/ 143 w 321"/>
                    <a:gd name="T41" fmla="*/ 22 h 330"/>
                    <a:gd name="T42" fmla="*/ 152 w 321"/>
                    <a:gd name="T43" fmla="*/ 8 h 330"/>
                    <a:gd name="T44" fmla="*/ 172 w 321"/>
                    <a:gd name="T45" fmla="*/ 11 h 330"/>
                    <a:gd name="T46" fmla="*/ 207 w 321"/>
                    <a:gd name="T47" fmla="*/ 100 h 330"/>
                    <a:gd name="T48" fmla="*/ 231 w 321"/>
                    <a:gd name="T49" fmla="*/ 157 h 330"/>
                    <a:gd name="T50" fmla="*/ 275 w 321"/>
                    <a:gd name="T51" fmla="*/ 264 h 330"/>
                    <a:gd name="T52" fmla="*/ 315 w 321"/>
                    <a:gd name="T53" fmla="*/ 316 h 330"/>
                    <a:gd name="T54" fmla="*/ 321 w 321"/>
                    <a:gd name="T55" fmla="*/ 324 h 330"/>
                    <a:gd name="T56" fmla="*/ 312 w 321"/>
                    <a:gd name="T57" fmla="*/ 329 h 330"/>
                    <a:gd name="T58" fmla="*/ 252 w 321"/>
                    <a:gd name="T59" fmla="*/ 329 h 330"/>
                    <a:gd name="T60" fmla="*/ 252 w 321"/>
                    <a:gd name="T61" fmla="*/ 330 h 330"/>
                    <a:gd name="T62" fmla="*/ 143 w 321"/>
                    <a:gd name="T63" fmla="*/ 216 h 330"/>
                    <a:gd name="T64" fmla="*/ 143 w 321"/>
                    <a:gd name="T65" fmla="*/ 217 h 330"/>
                    <a:gd name="T66" fmla="*/ 171 w 321"/>
                    <a:gd name="T67" fmla="*/ 217 h 330"/>
                    <a:gd name="T68" fmla="*/ 182 w 321"/>
                    <a:gd name="T69" fmla="*/ 202 h 330"/>
                    <a:gd name="T70" fmla="*/ 152 w 321"/>
                    <a:gd name="T71" fmla="*/ 117 h 330"/>
                    <a:gd name="T72" fmla="*/ 144 w 321"/>
                    <a:gd name="T73" fmla="*/ 110 h 330"/>
                    <a:gd name="T74" fmla="*/ 134 w 321"/>
                    <a:gd name="T75" fmla="*/ 116 h 330"/>
                    <a:gd name="T76" fmla="*/ 102 w 321"/>
                    <a:gd name="T77" fmla="*/ 203 h 330"/>
                    <a:gd name="T78" fmla="*/ 111 w 321"/>
                    <a:gd name="T79" fmla="*/ 216 h 330"/>
                    <a:gd name="T80" fmla="*/ 143 w 321"/>
                    <a:gd name="T81" fmla="*/ 21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1" h="330">
                      <a:moveTo>
                        <a:pt x="252" y="330"/>
                      </a:moveTo>
                      <a:cubicBezTo>
                        <a:pt x="233" y="330"/>
                        <a:pt x="214" y="330"/>
                        <a:pt x="195" y="330"/>
                      </a:cubicBezTo>
                      <a:cubicBezTo>
                        <a:pt x="191" y="329"/>
                        <a:pt x="186" y="325"/>
                        <a:pt x="181" y="322"/>
                      </a:cubicBezTo>
                      <a:cubicBezTo>
                        <a:pt x="186" y="319"/>
                        <a:pt x="190" y="315"/>
                        <a:pt x="194" y="314"/>
                      </a:cubicBezTo>
                      <a:cubicBezTo>
                        <a:pt x="215" y="310"/>
                        <a:pt x="220" y="300"/>
                        <a:pt x="212" y="282"/>
                      </a:cubicBezTo>
                      <a:cubicBezTo>
                        <a:pt x="208" y="272"/>
                        <a:pt x="206" y="260"/>
                        <a:pt x="200" y="250"/>
                      </a:cubicBezTo>
                      <a:cubicBezTo>
                        <a:pt x="197" y="245"/>
                        <a:pt x="188" y="240"/>
                        <a:pt x="181" y="239"/>
                      </a:cubicBezTo>
                      <a:cubicBezTo>
                        <a:pt x="154" y="238"/>
                        <a:pt x="127" y="239"/>
                        <a:pt x="100" y="238"/>
                      </a:cubicBezTo>
                      <a:cubicBezTo>
                        <a:pt x="82" y="238"/>
                        <a:pt x="81" y="254"/>
                        <a:pt x="76" y="266"/>
                      </a:cubicBezTo>
                      <a:cubicBezTo>
                        <a:pt x="73" y="272"/>
                        <a:pt x="73" y="279"/>
                        <a:pt x="71" y="284"/>
                      </a:cubicBezTo>
                      <a:cubicBezTo>
                        <a:pt x="64" y="299"/>
                        <a:pt x="69" y="310"/>
                        <a:pt x="85" y="313"/>
                      </a:cubicBezTo>
                      <a:cubicBezTo>
                        <a:pt x="88" y="314"/>
                        <a:pt x="92" y="313"/>
                        <a:pt x="95" y="315"/>
                      </a:cubicBezTo>
                      <a:cubicBezTo>
                        <a:pt x="98" y="316"/>
                        <a:pt x="100" y="320"/>
                        <a:pt x="101" y="322"/>
                      </a:cubicBezTo>
                      <a:cubicBezTo>
                        <a:pt x="101" y="324"/>
                        <a:pt x="98" y="328"/>
                        <a:pt x="95" y="328"/>
                      </a:cubicBezTo>
                      <a:cubicBezTo>
                        <a:pt x="90" y="329"/>
                        <a:pt x="84" y="329"/>
                        <a:pt x="78" y="329"/>
                      </a:cubicBezTo>
                      <a:cubicBezTo>
                        <a:pt x="56" y="330"/>
                        <a:pt x="34" y="330"/>
                        <a:pt x="12" y="330"/>
                      </a:cubicBezTo>
                      <a:cubicBezTo>
                        <a:pt x="8" y="330"/>
                        <a:pt x="4" y="327"/>
                        <a:pt x="0" y="326"/>
                      </a:cubicBezTo>
                      <a:cubicBezTo>
                        <a:pt x="1" y="322"/>
                        <a:pt x="2" y="316"/>
                        <a:pt x="5" y="315"/>
                      </a:cubicBezTo>
                      <a:cubicBezTo>
                        <a:pt x="38" y="303"/>
                        <a:pt x="41" y="270"/>
                        <a:pt x="52" y="244"/>
                      </a:cubicBezTo>
                      <a:cubicBezTo>
                        <a:pt x="66" y="213"/>
                        <a:pt x="79" y="180"/>
                        <a:pt x="92" y="148"/>
                      </a:cubicBezTo>
                      <a:cubicBezTo>
                        <a:pt x="109" y="106"/>
                        <a:pt x="126" y="64"/>
                        <a:pt x="143" y="22"/>
                      </a:cubicBezTo>
                      <a:cubicBezTo>
                        <a:pt x="146" y="17"/>
                        <a:pt x="148" y="12"/>
                        <a:pt x="152" y="8"/>
                      </a:cubicBezTo>
                      <a:cubicBezTo>
                        <a:pt x="159" y="0"/>
                        <a:pt x="168" y="1"/>
                        <a:pt x="172" y="11"/>
                      </a:cubicBezTo>
                      <a:cubicBezTo>
                        <a:pt x="184" y="41"/>
                        <a:pt x="195" y="71"/>
                        <a:pt x="207" y="100"/>
                      </a:cubicBezTo>
                      <a:cubicBezTo>
                        <a:pt x="215" y="119"/>
                        <a:pt x="223" y="138"/>
                        <a:pt x="231" y="157"/>
                      </a:cubicBezTo>
                      <a:cubicBezTo>
                        <a:pt x="246" y="193"/>
                        <a:pt x="259" y="229"/>
                        <a:pt x="275" y="264"/>
                      </a:cubicBezTo>
                      <a:cubicBezTo>
                        <a:pt x="284" y="285"/>
                        <a:pt x="289" y="309"/>
                        <a:pt x="315" y="316"/>
                      </a:cubicBezTo>
                      <a:cubicBezTo>
                        <a:pt x="318" y="317"/>
                        <a:pt x="319" y="321"/>
                        <a:pt x="321" y="324"/>
                      </a:cubicBezTo>
                      <a:cubicBezTo>
                        <a:pt x="318" y="326"/>
                        <a:pt x="315" y="329"/>
                        <a:pt x="312" y="329"/>
                      </a:cubicBezTo>
                      <a:cubicBezTo>
                        <a:pt x="292" y="330"/>
                        <a:pt x="272" y="329"/>
                        <a:pt x="252" y="329"/>
                      </a:cubicBezTo>
                      <a:cubicBezTo>
                        <a:pt x="252" y="330"/>
                        <a:pt x="252" y="330"/>
                        <a:pt x="252" y="330"/>
                      </a:cubicBezTo>
                      <a:close/>
                      <a:moveTo>
                        <a:pt x="143" y="216"/>
                      </a:move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52" y="217"/>
                        <a:pt x="162" y="217"/>
                        <a:pt x="171" y="217"/>
                      </a:cubicBezTo>
                      <a:cubicBezTo>
                        <a:pt x="182" y="217"/>
                        <a:pt x="186" y="212"/>
                        <a:pt x="182" y="202"/>
                      </a:cubicBezTo>
                      <a:cubicBezTo>
                        <a:pt x="172" y="173"/>
                        <a:pt x="162" y="145"/>
                        <a:pt x="152" y="117"/>
                      </a:cubicBezTo>
                      <a:cubicBezTo>
                        <a:pt x="151" y="113"/>
                        <a:pt x="146" y="109"/>
                        <a:pt x="144" y="110"/>
                      </a:cubicBezTo>
                      <a:cubicBezTo>
                        <a:pt x="140" y="110"/>
                        <a:pt x="135" y="113"/>
                        <a:pt x="134" y="116"/>
                      </a:cubicBezTo>
                      <a:cubicBezTo>
                        <a:pt x="123" y="145"/>
                        <a:pt x="112" y="174"/>
                        <a:pt x="102" y="203"/>
                      </a:cubicBezTo>
                      <a:cubicBezTo>
                        <a:pt x="99" y="212"/>
                        <a:pt x="102" y="216"/>
                        <a:pt x="111" y="216"/>
                      </a:cubicBezTo>
                      <a:cubicBezTo>
                        <a:pt x="122" y="217"/>
                        <a:pt x="132" y="216"/>
                        <a:pt x="143" y="2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2" name="Freeform 30"/>
                <p:cNvSpPr>
                  <a:spLocks noEditPoints="1"/>
                </p:cNvSpPr>
                <p:nvPr/>
              </p:nvSpPr>
              <p:spPr bwMode="auto">
                <a:xfrm>
                  <a:off x="-592137" y="3362326"/>
                  <a:ext cx="1019175" cy="1033463"/>
                </a:xfrm>
                <a:custGeom>
                  <a:avLst/>
                  <a:gdLst>
                    <a:gd name="T0" fmla="*/ 186 w 323"/>
                    <a:gd name="T1" fmla="*/ 318 h 327"/>
                    <a:gd name="T2" fmla="*/ 204 w 323"/>
                    <a:gd name="T3" fmla="*/ 308 h 327"/>
                    <a:gd name="T4" fmla="*/ 216 w 323"/>
                    <a:gd name="T5" fmla="*/ 289 h 327"/>
                    <a:gd name="T6" fmla="*/ 200 w 323"/>
                    <a:gd name="T7" fmla="*/ 243 h 327"/>
                    <a:gd name="T8" fmla="*/ 186 w 323"/>
                    <a:gd name="T9" fmla="*/ 236 h 327"/>
                    <a:gd name="T10" fmla="*/ 102 w 323"/>
                    <a:gd name="T11" fmla="*/ 236 h 327"/>
                    <a:gd name="T12" fmla="*/ 80 w 323"/>
                    <a:gd name="T13" fmla="*/ 255 h 327"/>
                    <a:gd name="T14" fmla="*/ 71 w 323"/>
                    <a:gd name="T15" fmla="*/ 283 h 327"/>
                    <a:gd name="T16" fmla="*/ 88 w 323"/>
                    <a:gd name="T17" fmla="*/ 311 h 327"/>
                    <a:gd name="T18" fmla="*/ 101 w 323"/>
                    <a:gd name="T19" fmla="*/ 320 h 327"/>
                    <a:gd name="T20" fmla="*/ 87 w 323"/>
                    <a:gd name="T21" fmla="*/ 327 h 327"/>
                    <a:gd name="T22" fmla="*/ 13 w 323"/>
                    <a:gd name="T23" fmla="*/ 326 h 327"/>
                    <a:gd name="T24" fmla="*/ 0 w 323"/>
                    <a:gd name="T25" fmla="*/ 321 h 327"/>
                    <a:gd name="T26" fmla="*/ 8 w 323"/>
                    <a:gd name="T27" fmla="*/ 310 h 327"/>
                    <a:gd name="T28" fmla="*/ 47 w 323"/>
                    <a:gd name="T29" fmla="*/ 260 h 327"/>
                    <a:gd name="T30" fmla="*/ 100 w 323"/>
                    <a:gd name="T31" fmla="*/ 132 h 327"/>
                    <a:gd name="T32" fmla="*/ 148 w 323"/>
                    <a:gd name="T33" fmla="*/ 15 h 327"/>
                    <a:gd name="T34" fmla="*/ 161 w 323"/>
                    <a:gd name="T35" fmla="*/ 0 h 327"/>
                    <a:gd name="T36" fmla="*/ 177 w 323"/>
                    <a:gd name="T37" fmla="*/ 16 h 327"/>
                    <a:gd name="T38" fmla="*/ 230 w 323"/>
                    <a:gd name="T39" fmla="*/ 146 h 327"/>
                    <a:gd name="T40" fmla="*/ 277 w 323"/>
                    <a:gd name="T41" fmla="*/ 265 h 327"/>
                    <a:gd name="T42" fmla="*/ 315 w 323"/>
                    <a:gd name="T43" fmla="*/ 312 h 327"/>
                    <a:gd name="T44" fmla="*/ 323 w 323"/>
                    <a:gd name="T45" fmla="*/ 321 h 327"/>
                    <a:gd name="T46" fmla="*/ 312 w 323"/>
                    <a:gd name="T47" fmla="*/ 327 h 327"/>
                    <a:gd name="T48" fmla="*/ 200 w 323"/>
                    <a:gd name="T49" fmla="*/ 327 h 327"/>
                    <a:gd name="T50" fmla="*/ 188 w 323"/>
                    <a:gd name="T51" fmla="*/ 323 h 327"/>
                    <a:gd name="T52" fmla="*/ 186 w 323"/>
                    <a:gd name="T53" fmla="*/ 318 h 327"/>
                    <a:gd name="T54" fmla="*/ 142 w 323"/>
                    <a:gd name="T55" fmla="*/ 214 h 327"/>
                    <a:gd name="T56" fmla="*/ 142 w 323"/>
                    <a:gd name="T57" fmla="*/ 214 h 327"/>
                    <a:gd name="T58" fmla="*/ 169 w 323"/>
                    <a:gd name="T59" fmla="*/ 214 h 327"/>
                    <a:gd name="T60" fmla="*/ 183 w 323"/>
                    <a:gd name="T61" fmla="*/ 197 h 327"/>
                    <a:gd name="T62" fmla="*/ 166 w 323"/>
                    <a:gd name="T63" fmla="*/ 150 h 327"/>
                    <a:gd name="T64" fmla="*/ 150 w 323"/>
                    <a:gd name="T65" fmla="*/ 112 h 327"/>
                    <a:gd name="T66" fmla="*/ 141 w 323"/>
                    <a:gd name="T67" fmla="*/ 106 h 327"/>
                    <a:gd name="T68" fmla="*/ 134 w 323"/>
                    <a:gd name="T69" fmla="*/ 115 h 327"/>
                    <a:gd name="T70" fmla="*/ 125 w 323"/>
                    <a:gd name="T71" fmla="*/ 143 h 327"/>
                    <a:gd name="T72" fmla="*/ 104 w 323"/>
                    <a:gd name="T73" fmla="*/ 196 h 327"/>
                    <a:gd name="T74" fmla="*/ 117 w 323"/>
                    <a:gd name="T75" fmla="*/ 214 h 327"/>
                    <a:gd name="T76" fmla="*/ 142 w 323"/>
                    <a:gd name="T77" fmla="*/ 21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23" h="327">
                      <a:moveTo>
                        <a:pt x="186" y="318"/>
                      </a:moveTo>
                      <a:cubicBezTo>
                        <a:pt x="192" y="314"/>
                        <a:pt x="198" y="311"/>
                        <a:pt x="204" y="308"/>
                      </a:cubicBezTo>
                      <a:cubicBezTo>
                        <a:pt x="213" y="305"/>
                        <a:pt x="218" y="298"/>
                        <a:pt x="216" y="289"/>
                      </a:cubicBezTo>
                      <a:cubicBezTo>
                        <a:pt x="212" y="273"/>
                        <a:pt x="206" y="258"/>
                        <a:pt x="200" y="243"/>
                      </a:cubicBezTo>
                      <a:cubicBezTo>
                        <a:pt x="198" y="239"/>
                        <a:pt x="191" y="236"/>
                        <a:pt x="186" y="236"/>
                      </a:cubicBezTo>
                      <a:cubicBezTo>
                        <a:pt x="158" y="236"/>
                        <a:pt x="130" y="236"/>
                        <a:pt x="102" y="236"/>
                      </a:cubicBezTo>
                      <a:cubicBezTo>
                        <a:pt x="88" y="236"/>
                        <a:pt x="83" y="244"/>
                        <a:pt x="80" y="255"/>
                      </a:cubicBezTo>
                      <a:cubicBezTo>
                        <a:pt x="77" y="264"/>
                        <a:pt x="74" y="273"/>
                        <a:pt x="71" y="283"/>
                      </a:cubicBezTo>
                      <a:cubicBezTo>
                        <a:pt x="67" y="298"/>
                        <a:pt x="73" y="307"/>
                        <a:pt x="88" y="311"/>
                      </a:cubicBezTo>
                      <a:cubicBezTo>
                        <a:pt x="93" y="312"/>
                        <a:pt x="97" y="317"/>
                        <a:pt x="101" y="320"/>
                      </a:cubicBezTo>
                      <a:cubicBezTo>
                        <a:pt x="96" y="323"/>
                        <a:pt x="92" y="327"/>
                        <a:pt x="87" y="327"/>
                      </a:cubicBezTo>
                      <a:cubicBezTo>
                        <a:pt x="62" y="327"/>
                        <a:pt x="38" y="327"/>
                        <a:pt x="13" y="326"/>
                      </a:cubicBezTo>
                      <a:cubicBezTo>
                        <a:pt x="8" y="326"/>
                        <a:pt x="4" y="323"/>
                        <a:pt x="0" y="321"/>
                      </a:cubicBezTo>
                      <a:cubicBezTo>
                        <a:pt x="3" y="317"/>
                        <a:pt x="5" y="311"/>
                        <a:pt x="8" y="310"/>
                      </a:cubicBezTo>
                      <a:cubicBezTo>
                        <a:pt x="33" y="303"/>
                        <a:pt x="38" y="280"/>
                        <a:pt x="47" y="260"/>
                      </a:cubicBezTo>
                      <a:cubicBezTo>
                        <a:pt x="65" y="218"/>
                        <a:pt x="82" y="175"/>
                        <a:pt x="100" y="132"/>
                      </a:cubicBezTo>
                      <a:cubicBezTo>
                        <a:pt x="116" y="93"/>
                        <a:pt x="131" y="54"/>
                        <a:pt x="148" y="15"/>
                      </a:cubicBezTo>
                      <a:cubicBezTo>
                        <a:pt x="150" y="9"/>
                        <a:pt x="156" y="5"/>
                        <a:pt x="161" y="0"/>
                      </a:cubicBezTo>
                      <a:cubicBezTo>
                        <a:pt x="166" y="6"/>
                        <a:pt x="174" y="10"/>
                        <a:pt x="177" y="16"/>
                      </a:cubicBezTo>
                      <a:cubicBezTo>
                        <a:pt x="195" y="59"/>
                        <a:pt x="213" y="102"/>
                        <a:pt x="230" y="146"/>
                      </a:cubicBezTo>
                      <a:cubicBezTo>
                        <a:pt x="246" y="186"/>
                        <a:pt x="260" y="226"/>
                        <a:pt x="277" y="265"/>
                      </a:cubicBezTo>
                      <a:cubicBezTo>
                        <a:pt x="285" y="284"/>
                        <a:pt x="290" y="306"/>
                        <a:pt x="315" y="312"/>
                      </a:cubicBezTo>
                      <a:cubicBezTo>
                        <a:pt x="318" y="312"/>
                        <a:pt x="320" y="318"/>
                        <a:pt x="323" y="321"/>
                      </a:cubicBezTo>
                      <a:cubicBezTo>
                        <a:pt x="319" y="323"/>
                        <a:pt x="316" y="327"/>
                        <a:pt x="312" y="327"/>
                      </a:cubicBezTo>
                      <a:cubicBezTo>
                        <a:pt x="275" y="327"/>
                        <a:pt x="237" y="327"/>
                        <a:pt x="200" y="327"/>
                      </a:cubicBezTo>
                      <a:cubicBezTo>
                        <a:pt x="196" y="327"/>
                        <a:pt x="192" y="324"/>
                        <a:pt x="188" y="323"/>
                      </a:cubicBezTo>
                      <a:cubicBezTo>
                        <a:pt x="187" y="321"/>
                        <a:pt x="187" y="319"/>
                        <a:pt x="186" y="318"/>
                      </a:cubicBezTo>
                      <a:close/>
                      <a:moveTo>
                        <a:pt x="142" y="214"/>
                      </a:moveTo>
                      <a:cubicBezTo>
                        <a:pt x="142" y="214"/>
                        <a:pt x="142" y="214"/>
                        <a:pt x="142" y="214"/>
                      </a:cubicBezTo>
                      <a:cubicBezTo>
                        <a:pt x="151" y="214"/>
                        <a:pt x="160" y="214"/>
                        <a:pt x="169" y="214"/>
                      </a:cubicBezTo>
                      <a:cubicBezTo>
                        <a:pt x="185" y="214"/>
                        <a:pt x="188" y="211"/>
                        <a:pt x="183" y="197"/>
                      </a:cubicBezTo>
                      <a:cubicBezTo>
                        <a:pt x="177" y="181"/>
                        <a:pt x="171" y="166"/>
                        <a:pt x="166" y="150"/>
                      </a:cubicBezTo>
                      <a:cubicBezTo>
                        <a:pt x="161" y="137"/>
                        <a:pt x="155" y="125"/>
                        <a:pt x="150" y="112"/>
                      </a:cubicBezTo>
                      <a:cubicBezTo>
                        <a:pt x="148" y="109"/>
                        <a:pt x="143" y="105"/>
                        <a:pt x="141" y="106"/>
                      </a:cubicBezTo>
                      <a:cubicBezTo>
                        <a:pt x="138" y="107"/>
                        <a:pt x="135" y="111"/>
                        <a:pt x="134" y="115"/>
                      </a:cubicBezTo>
                      <a:cubicBezTo>
                        <a:pt x="130" y="124"/>
                        <a:pt x="128" y="134"/>
                        <a:pt x="125" y="143"/>
                      </a:cubicBezTo>
                      <a:cubicBezTo>
                        <a:pt x="118" y="161"/>
                        <a:pt x="111" y="178"/>
                        <a:pt x="104" y="196"/>
                      </a:cubicBezTo>
                      <a:cubicBezTo>
                        <a:pt x="99" y="209"/>
                        <a:pt x="103" y="214"/>
                        <a:pt x="117" y="214"/>
                      </a:cubicBezTo>
                      <a:cubicBezTo>
                        <a:pt x="125" y="214"/>
                        <a:pt x="134" y="214"/>
                        <a:pt x="142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Freeform 31"/>
                <p:cNvSpPr>
                  <a:spLocks noEditPoints="1"/>
                </p:cNvSpPr>
                <p:nvPr/>
              </p:nvSpPr>
              <p:spPr bwMode="auto">
                <a:xfrm>
                  <a:off x="12439650" y="3362326"/>
                  <a:ext cx="1028700" cy="1033463"/>
                </a:xfrm>
                <a:custGeom>
                  <a:avLst/>
                  <a:gdLst>
                    <a:gd name="T0" fmla="*/ 0 w 326"/>
                    <a:gd name="T1" fmla="*/ 323 h 327"/>
                    <a:gd name="T2" fmla="*/ 12 w 326"/>
                    <a:gd name="T3" fmla="*/ 311 h 327"/>
                    <a:gd name="T4" fmla="*/ 51 w 326"/>
                    <a:gd name="T5" fmla="*/ 261 h 327"/>
                    <a:gd name="T6" fmla="*/ 91 w 326"/>
                    <a:gd name="T7" fmla="*/ 163 h 327"/>
                    <a:gd name="T8" fmla="*/ 152 w 326"/>
                    <a:gd name="T9" fmla="*/ 15 h 327"/>
                    <a:gd name="T10" fmla="*/ 164 w 326"/>
                    <a:gd name="T11" fmla="*/ 0 h 327"/>
                    <a:gd name="T12" fmla="*/ 181 w 326"/>
                    <a:gd name="T13" fmla="*/ 15 h 327"/>
                    <a:gd name="T14" fmla="*/ 217 w 326"/>
                    <a:gd name="T15" fmla="*/ 104 h 327"/>
                    <a:gd name="T16" fmla="*/ 276 w 326"/>
                    <a:gd name="T17" fmla="*/ 249 h 327"/>
                    <a:gd name="T18" fmla="*/ 296 w 326"/>
                    <a:gd name="T19" fmla="*/ 293 h 327"/>
                    <a:gd name="T20" fmla="*/ 316 w 326"/>
                    <a:gd name="T21" fmla="*/ 311 h 327"/>
                    <a:gd name="T22" fmla="*/ 326 w 326"/>
                    <a:gd name="T23" fmla="*/ 321 h 327"/>
                    <a:gd name="T24" fmla="*/ 314 w 326"/>
                    <a:gd name="T25" fmla="*/ 327 h 327"/>
                    <a:gd name="T26" fmla="*/ 206 w 326"/>
                    <a:gd name="T27" fmla="*/ 326 h 327"/>
                    <a:gd name="T28" fmla="*/ 191 w 326"/>
                    <a:gd name="T29" fmla="*/ 323 h 327"/>
                    <a:gd name="T30" fmla="*/ 190 w 326"/>
                    <a:gd name="T31" fmla="*/ 318 h 327"/>
                    <a:gd name="T32" fmla="*/ 207 w 326"/>
                    <a:gd name="T33" fmla="*/ 309 h 327"/>
                    <a:gd name="T34" fmla="*/ 220 w 326"/>
                    <a:gd name="T35" fmla="*/ 288 h 327"/>
                    <a:gd name="T36" fmla="*/ 206 w 326"/>
                    <a:gd name="T37" fmla="*/ 245 h 327"/>
                    <a:gd name="T38" fmla="*/ 189 w 326"/>
                    <a:gd name="T39" fmla="*/ 236 h 327"/>
                    <a:gd name="T40" fmla="*/ 108 w 326"/>
                    <a:gd name="T41" fmla="*/ 236 h 327"/>
                    <a:gd name="T42" fmla="*/ 85 w 326"/>
                    <a:gd name="T43" fmla="*/ 253 h 327"/>
                    <a:gd name="T44" fmla="*/ 76 w 326"/>
                    <a:gd name="T45" fmla="*/ 283 h 327"/>
                    <a:gd name="T46" fmla="*/ 92 w 326"/>
                    <a:gd name="T47" fmla="*/ 311 h 327"/>
                    <a:gd name="T48" fmla="*/ 106 w 326"/>
                    <a:gd name="T49" fmla="*/ 321 h 327"/>
                    <a:gd name="T50" fmla="*/ 91 w 326"/>
                    <a:gd name="T51" fmla="*/ 326 h 327"/>
                    <a:gd name="T52" fmla="*/ 22 w 326"/>
                    <a:gd name="T53" fmla="*/ 326 h 327"/>
                    <a:gd name="T54" fmla="*/ 0 w 326"/>
                    <a:gd name="T55" fmla="*/ 323 h 327"/>
                    <a:gd name="T56" fmla="*/ 148 w 326"/>
                    <a:gd name="T57" fmla="*/ 214 h 327"/>
                    <a:gd name="T58" fmla="*/ 172 w 326"/>
                    <a:gd name="T59" fmla="*/ 214 h 327"/>
                    <a:gd name="T60" fmla="*/ 186 w 326"/>
                    <a:gd name="T61" fmla="*/ 197 h 327"/>
                    <a:gd name="T62" fmla="*/ 154 w 326"/>
                    <a:gd name="T63" fmla="*/ 113 h 327"/>
                    <a:gd name="T64" fmla="*/ 146 w 326"/>
                    <a:gd name="T65" fmla="*/ 105 h 327"/>
                    <a:gd name="T66" fmla="*/ 139 w 326"/>
                    <a:gd name="T67" fmla="*/ 115 h 327"/>
                    <a:gd name="T68" fmla="*/ 136 w 326"/>
                    <a:gd name="T69" fmla="*/ 126 h 327"/>
                    <a:gd name="T70" fmla="*/ 109 w 326"/>
                    <a:gd name="T71" fmla="*/ 197 h 327"/>
                    <a:gd name="T72" fmla="*/ 122 w 326"/>
                    <a:gd name="T73" fmla="*/ 214 h 327"/>
                    <a:gd name="T74" fmla="*/ 148 w 326"/>
                    <a:gd name="T75" fmla="*/ 21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26" h="327">
                      <a:moveTo>
                        <a:pt x="0" y="323"/>
                      </a:moveTo>
                      <a:cubicBezTo>
                        <a:pt x="6" y="316"/>
                        <a:pt x="8" y="312"/>
                        <a:pt x="12" y="311"/>
                      </a:cubicBezTo>
                      <a:cubicBezTo>
                        <a:pt x="37" y="303"/>
                        <a:pt x="43" y="281"/>
                        <a:pt x="51" y="261"/>
                      </a:cubicBezTo>
                      <a:cubicBezTo>
                        <a:pt x="65" y="229"/>
                        <a:pt x="78" y="196"/>
                        <a:pt x="91" y="163"/>
                      </a:cubicBezTo>
                      <a:cubicBezTo>
                        <a:pt x="111" y="114"/>
                        <a:pt x="131" y="64"/>
                        <a:pt x="152" y="15"/>
                      </a:cubicBezTo>
                      <a:cubicBezTo>
                        <a:pt x="155" y="10"/>
                        <a:pt x="160" y="5"/>
                        <a:pt x="164" y="0"/>
                      </a:cubicBezTo>
                      <a:cubicBezTo>
                        <a:pt x="170" y="5"/>
                        <a:pt x="178" y="9"/>
                        <a:pt x="181" y="15"/>
                      </a:cubicBezTo>
                      <a:cubicBezTo>
                        <a:pt x="194" y="45"/>
                        <a:pt x="205" y="75"/>
                        <a:pt x="217" y="104"/>
                      </a:cubicBezTo>
                      <a:cubicBezTo>
                        <a:pt x="236" y="153"/>
                        <a:pt x="256" y="201"/>
                        <a:pt x="276" y="249"/>
                      </a:cubicBezTo>
                      <a:cubicBezTo>
                        <a:pt x="282" y="264"/>
                        <a:pt x="288" y="279"/>
                        <a:pt x="296" y="293"/>
                      </a:cubicBezTo>
                      <a:cubicBezTo>
                        <a:pt x="300" y="300"/>
                        <a:pt x="309" y="305"/>
                        <a:pt x="316" y="311"/>
                      </a:cubicBezTo>
                      <a:cubicBezTo>
                        <a:pt x="319" y="314"/>
                        <a:pt x="323" y="318"/>
                        <a:pt x="326" y="321"/>
                      </a:cubicBezTo>
                      <a:cubicBezTo>
                        <a:pt x="322" y="323"/>
                        <a:pt x="318" y="327"/>
                        <a:pt x="314" y="327"/>
                      </a:cubicBezTo>
                      <a:cubicBezTo>
                        <a:pt x="278" y="327"/>
                        <a:pt x="242" y="327"/>
                        <a:pt x="206" y="326"/>
                      </a:cubicBezTo>
                      <a:cubicBezTo>
                        <a:pt x="201" y="326"/>
                        <a:pt x="196" y="324"/>
                        <a:pt x="191" y="323"/>
                      </a:cubicBezTo>
                      <a:cubicBezTo>
                        <a:pt x="191" y="322"/>
                        <a:pt x="191" y="320"/>
                        <a:pt x="190" y="318"/>
                      </a:cubicBezTo>
                      <a:cubicBezTo>
                        <a:pt x="196" y="315"/>
                        <a:pt x="201" y="311"/>
                        <a:pt x="207" y="309"/>
                      </a:cubicBezTo>
                      <a:cubicBezTo>
                        <a:pt x="219" y="306"/>
                        <a:pt x="223" y="298"/>
                        <a:pt x="220" y="288"/>
                      </a:cubicBezTo>
                      <a:cubicBezTo>
                        <a:pt x="216" y="273"/>
                        <a:pt x="212" y="259"/>
                        <a:pt x="206" y="245"/>
                      </a:cubicBezTo>
                      <a:cubicBezTo>
                        <a:pt x="204" y="241"/>
                        <a:pt x="195" y="237"/>
                        <a:pt x="189" y="236"/>
                      </a:cubicBezTo>
                      <a:cubicBezTo>
                        <a:pt x="162" y="236"/>
                        <a:pt x="135" y="237"/>
                        <a:pt x="108" y="236"/>
                      </a:cubicBezTo>
                      <a:cubicBezTo>
                        <a:pt x="95" y="236"/>
                        <a:pt x="89" y="243"/>
                        <a:pt x="85" y="253"/>
                      </a:cubicBezTo>
                      <a:cubicBezTo>
                        <a:pt x="82" y="263"/>
                        <a:pt x="79" y="273"/>
                        <a:pt x="76" y="283"/>
                      </a:cubicBezTo>
                      <a:cubicBezTo>
                        <a:pt x="71" y="299"/>
                        <a:pt x="76" y="307"/>
                        <a:pt x="92" y="311"/>
                      </a:cubicBezTo>
                      <a:cubicBezTo>
                        <a:pt x="97" y="312"/>
                        <a:pt x="101" y="317"/>
                        <a:pt x="106" y="321"/>
                      </a:cubicBezTo>
                      <a:cubicBezTo>
                        <a:pt x="101" y="323"/>
                        <a:pt x="96" y="326"/>
                        <a:pt x="91" y="326"/>
                      </a:cubicBezTo>
                      <a:cubicBezTo>
                        <a:pt x="68" y="327"/>
                        <a:pt x="45" y="327"/>
                        <a:pt x="22" y="326"/>
                      </a:cubicBezTo>
                      <a:cubicBezTo>
                        <a:pt x="16" y="326"/>
                        <a:pt x="10" y="324"/>
                        <a:pt x="0" y="323"/>
                      </a:cubicBezTo>
                      <a:close/>
                      <a:moveTo>
                        <a:pt x="148" y="214"/>
                      </a:moveTo>
                      <a:cubicBezTo>
                        <a:pt x="156" y="214"/>
                        <a:pt x="164" y="213"/>
                        <a:pt x="172" y="214"/>
                      </a:cubicBezTo>
                      <a:cubicBezTo>
                        <a:pt x="188" y="215"/>
                        <a:pt x="191" y="212"/>
                        <a:pt x="186" y="197"/>
                      </a:cubicBezTo>
                      <a:cubicBezTo>
                        <a:pt x="176" y="169"/>
                        <a:pt x="165" y="141"/>
                        <a:pt x="154" y="113"/>
                      </a:cubicBezTo>
                      <a:cubicBezTo>
                        <a:pt x="153" y="109"/>
                        <a:pt x="149" y="107"/>
                        <a:pt x="146" y="105"/>
                      </a:cubicBezTo>
                      <a:cubicBezTo>
                        <a:pt x="144" y="108"/>
                        <a:pt x="141" y="111"/>
                        <a:pt x="139" y="115"/>
                      </a:cubicBezTo>
                      <a:cubicBezTo>
                        <a:pt x="138" y="118"/>
                        <a:pt x="137" y="123"/>
                        <a:pt x="136" y="126"/>
                      </a:cubicBezTo>
                      <a:cubicBezTo>
                        <a:pt x="127" y="150"/>
                        <a:pt x="117" y="173"/>
                        <a:pt x="109" y="197"/>
                      </a:cubicBezTo>
                      <a:cubicBezTo>
                        <a:pt x="104" y="210"/>
                        <a:pt x="107" y="214"/>
                        <a:pt x="122" y="214"/>
                      </a:cubicBezTo>
                      <a:cubicBezTo>
                        <a:pt x="131" y="214"/>
                        <a:pt x="140" y="214"/>
                        <a:pt x="148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4" name="Freeform 35"/>
                <p:cNvSpPr/>
                <p:nvPr/>
              </p:nvSpPr>
              <p:spPr bwMode="auto">
                <a:xfrm>
                  <a:off x="1257300" y="3390901"/>
                  <a:ext cx="941388" cy="1004888"/>
                </a:xfrm>
                <a:custGeom>
                  <a:avLst/>
                  <a:gdLst>
                    <a:gd name="T0" fmla="*/ 148 w 298"/>
                    <a:gd name="T1" fmla="*/ 0 h 318"/>
                    <a:gd name="T2" fmla="*/ 264 w 298"/>
                    <a:gd name="T3" fmla="*/ 0 h 318"/>
                    <a:gd name="T4" fmla="*/ 295 w 298"/>
                    <a:gd name="T5" fmla="*/ 27 h 318"/>
                    <a:gd name="T6" fmla="*/ 298 w 298"/>
                    <a:gd name="T7" fmla="*/ 77 h 318"/>
                    <a:gd name="T8" fmla="*/ 292 w 298"/>
                    <a:gd name="T9" fmla="*/ 84 h 318"/>
                    <a:gd name="T10" fmla="*/ 280 w 298"/>
                    <a:gd name="T11" fmla="*/ 76 h 318"/>
                    <a:gd name="T12" fmla="*/ 261 w 298"/>
                    <a:gd name="T13" fmla="*/ 41 h 318"/>
                    <a:gd name="T14" fmla="*/ 196 w 298"/>
                    <a:gd name="T15" fmla="*/ 26 h 318"/>
                    <a:gd name="T16" fmla="*/ 187 w 298"/>
                    <a:gd name="T17" fmla="*/ 43 h 318"/>
                    <a:gd name="T18" fmla="*/ 186 w 298"/>
                    <a:gd name="T19" fmla="*/ 231 h 318"/>
                    <a:gd name="T20" fmla="*/ 186 w 298"/>
                    <a:gd name="T21" fmla="*/ 271 h 318"/>
                    <a:gd name="T22" fmla="*/ 214 w 298"/>
                    <a:gd name="T23" fmla="*/ 302 h 318"/>
                    <a:gd name="T24" fmla="*/ 228 w 298"/>
                    <a:gd name="T25" fmla="*/ 310 h 318"/>
                    <a:gd name="T26" fmla="*/ 214 w 298"/>
                    <a:gd name="T27" fmla="*/ 317 h 318"/>
                    <a:gd name="T28" fmla="*/ 92 w 298"/>
                    <a:gd name="T29" fmla="*/ 317 h 318"/>
                    <a:gd name="T30" fmla="*/ 78 w 298"/>
                    <a:gd name="T31" fmla="*/ 310 h 318"/>
                    <a:gd name="T32" fmla="*/ 92 w 298"/>
                    <a:gd name="T33" fmla="*/ 302 h 318"/>
                    <a:gd name="T34" fmla="*/ 121 w 298"/>
                    <a:gd name="T35" fmla="*/ 271 h 318"/>
                    <a:gd name="T36" fmla="*/ 121 w 298"/>
                    <a:gd name="T37" fmla="*/ 55 h 318"/>
                    <a:gd name="T38" fmla="*/ 90 w 298"/>
                    <a:gd name="T39" fmla="*/ 25 h 318"/>
                    <a:gd name="T40" fmla="*/ 40 w 298"/>
                    <a:gd name="T41" fmla="*/ 45 h 318"/>
                    <a:gd name="T42" fmla="*/ 27 w 298"/>
                    <a:gd name="T43" fmla="*/ 70 h 318"/>
                    <a:gd name="T44" fmla="*/ 11 w 298"/>
                    <a:gd name="T45" fmla="*/ 84 h 318"/>
                    <a:gd name="T46" fmla="*/ 7 w 298"/>
                    <a:gd name="T47" fmla="*/ 63 h 318"/>
                    <a:gd name="T48" fmla="*/ 10 w 298"/>
                    <a:gd name="T49" fmla="*/ 19 h 318"/>
                    <a:gd name="T50" fmla="*/ 28 w 298"/>
                    <a:gd name="T51" fmla="*/ 1 h 318"/>
                    <a:gd name="T52" fmla="*/ 148 w 298"/>
                    <a:gd name="T53" fmla="*/ 1 h 318"/>
                    <a:gd name="T54" fmla="*/ 148 w 298"/>
                    <a:gd name="T5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98" h="318">
                      <a:moveTo>
                        <a:pt x="148" y="0"/>
                      </a:moveTo>
                      <a:cubicBezTo>
                        <a:pt x="187" y="0"/>
                        <a:pt x="225" y="1"/>
                        <a:pt x="264" y="0"/>
                      </a:cubicBezTo>
                      <a:cubicBezTo>
                        <a:pt x="288" y="0"/>
                        <a:pt x="293" y="4"/>
                        <a:pt x="295" y="27"/>
                      </a:cubicBezTo>
                      <a:cubicBezTo>
                        <a:pt x="296" y="44"/>
                        <a:pt x="297" y="60"/>
                        <a:pt x="298" y="77"/>
                      </a:cubicBezTo>
                      <a:cubicBezTo>
                        <a:pt x="298" y="79"/>
                        <a:pt x="293" y="85"/>
                        <a:pt x="292" y="84"/>
                      </a:cubicBezTo>
                      <a:cubicBezTo>
                        <a:pt x="288" y="82"/>
                        <a:pt x="282" y="80"/>
                        <a:pt x="280" y="76"/>
                      </a:cubicBezTo>
                      <a:cubicBezTo>
                        <a:pt x="273" y="65"/>
                        <a:pt x="270" y="51"/>
                        <a:pt x="261" y="41"/>
                      </a:cubicBezTo>
                      <a:cubicBezTo>
                        <a:pt x="244" y="23"/>
                        <a:pt x="219" y="25"/>
                        <a:pt x="196" y="26"/>
                      </a:cubicBezTo>
                      <a:cubicBezTo>
                        <a:pt x="192" y="26"/>
                        <a:pt x="187" y="37"/>
                        <a:pt x="187" y="43"/>
                      </a:cubicBezTo>
                      <a:cubicBezTo>
                        <a:pt x="186" y="106"/>
                        <a:pt x="186" y="168"/>
                        <a:pt x="186" y="231"/>
                      </a:cubicBezTo>
                      <a:cubicBezTo>
                        <a:pt x="186" y="244"/>
                        <a:pt x="186" y="257"/>
                        <a:pt x="186" y="271"/>
                      </a:cubicBezTo>
                      <a:cubicBezTo>
                        <a:pt x="185" y="290"/>
                        <a:pt x="195" y="300"/>
                        <a:pt x="214" y="302"/>
                      </a:cubicBezTo>
                      <a:cubicBezTo>
                        <a:pt x="219" y="303"/>
                        <a:pt x="223" y="307"/>
                        <a:pt x="228" y="310"/>
                      </a:cubicBezTo>
                      <a:cubicBezTo>
                        <a:pt x="223" y="313"/>
                        <a:pt x="218" y="317"/>
                        <a:pt x="214" y="317"/>
                      </a:cubicBezTo>
                      <a:cubicBezTo>
                        <a:pt x="173" y="318"/>
                        <a:pt x="133" y="318"/>
                        <a:pt x="92" y="317"/>
                      </a:cubicBezTo>
                      <a:cubicBezTo>
                        <a:pt x="88" y="317"/>
                        <a:pt x="83" y="313"/>
                        <a:pt x="78" y="310"/>
                      </a:cubicBezTo>
                      <a:cubicBezTo>
                        <a:pt x="83" y="307"/>
                        <a:pt x="87" y="302"/>
                        <a:pt x="92" y="302"/>
                      </a:cubicBezTo>
                      <a:cubicBezTo>
                        <a:pt x="111" y="299"/>
                        <a:pt x="121" y="288"/>
                        <a:pt x="121" y="271"/>
                      </a:cubicBezTo>
                      <a:cubicBezTo>
                        <a:pt x="121" y="199"/>
                        <a:pt x="121" y="127"/>
                        <a:pt x="121" y="55"/>
                      </a:cubicBezTo>
                      <a:cubicBezTo>
                        <a:pt x="121" y="24"/>
                        <a:pt x="120" y="21"/>
                        <a:pt x="90" y="25"/>
                      </a:cubicBezTo>
                      <a:cubicBezTo>
                        <a:pt x="72" y="27"/>
                        <a:pt x="52" y="27"/>
                        <a:pt x="40" y="45"/>
                      </a:cubicBezTo>
                      <a:cubicBezTo>
                        <a:pt x="35" y="53"/>
                        <a:pt x="31" y="62"/>
                        <a:pt x="27" y="70"/>
                      </a:cubicBezTo>
                      <a:cubicBezTo>
                        <a:pt x="24" y="78"/>
                        <a:pt x="22" y="87"/>
                        <a:pt x="11" y="84"/>
                      </a:cubicBezTo>
                      <a:cubicBezTo>
                        <a:pt x="0" y="80"/>
                        <a:pt x="5" y="71"/>
                        <a:pt x="7" y="63"/>
                      </a:cubicBezTo>
                      <a:cubicBezTo>
                        <a:pt x="9" y="49"/>
                        <a:pt x="10" y="34"/>
                        <a:pt x="10" y="19"/>
                      </a:cubicBezTo>
                      <a:cubicBezTo>
                        <a:pt x="11" y="6"/>
                        <a:pt x="15" y="1"/>
                        <a:pt x="28" y="1"/>
                      </a:cubicBezTo>
                      <a:cubicBezTo>
                        <a:pt x="68" y="2"/>
                        <a:pt x="108" y="1"/>
                        <a:pt x="148" y="1"/>
                      </a:cubicBezTo>
                      <a:cubicBezTo>
                        <a:pt x="148" y="1"/>
                        <a:pt x="148" y="1"/>
                        <a:pt x="1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5" name="Freeform 36"/>
                <p:cNvSpPr/>
                <p:nvPr/>
              </p:nvSpPr>
              <p:spPr bwMode="auto">
                <a:xfrm>
                  <a:off x="13509625" y="3394076"/>
                  <a:ext cx="855663" cy="1001713"/>
                </a:xfrm>
                <a:custGeom>
                  <a:avLst/>
                  <a:gdLst>
                    <a:gd name="T0" fmla="*/ 126 w 271"/>
                    <a:gd name="T1" fmla="*/ 317 h 317"/>
                    <a:gd name="T2" fmla="*/ 15 w 271"/>
                    <a:gd name="T3" fmla="*/ 316 h 317"/>
                    <a:gd name="T4" fmla="*/ 2 w 271"/>
                    <a:gd name="T5" fmla="*/ 310 h 317"/>
                    <a:gd name="T6" fmla="*/ 12 w 271"/>
                    <a:gd name="T7" fmla="*/ 301 h 317"/>
                    <a:gd name="T8" fmla="*/ 42 w 271"/>
                    <a:gd name="T9" fmla="*/ 260 h 317"/>
                    <a:gd name="T10" fmla="*/ 42 w 271"/>
                    <a:gd name="T11" fmla="*/ 67 h 317"/>
                    <a:gd name="T12" fmla="*/ 36 w 271"/>
                    <a:gd name="T13" fmla="*/ 33 h 317"/>
                    <a:gd name="T14" fmla="*/ 17 w 271"/>
                    <a:gd name="T15" fmla="*/ 19 h 317"/>
                    <a:gd name="T16" fmla="*/ 3 w 271"/>
                    <a:gd name="T17" fmla="*/ 5 h 317"/>
                    <a:gd name="T18" fmla="*/ 19 w 271"/>
                    <a:gd name="T19" fmla="*/ 0 h 317"/>
                    <a:gd name="T20" fmla="*/ 127 w 271"/>
                    <a:gd name="T21" fmla="*/ 1 h 317"/>
                    <a:gd name="T22" fmla="*/ 140 w 271"/>
                    <a:gd name="T23" fmla="*/ 1 h 317"/>
                    <a:gd name="T24" fmla="*/ 147 w 271"/>
                    <a:gd name="T25" fmla="*/ 7 h 317"/>
                    <a:gd name="T26" fmla="*/ 142 w 271"/>
                    <a:gd name="T27" fmla="*/ 16 h 317"/>
                    <a:gd name="T28" fmla="*/ 133 w 271"/>
                    <a:gd name="T29" fmla="*/ 18 h 317"/>
                    <a:gd name="T30" fmla="*/ 107 w 271"/>
                    <a:gd name="T31" fmla="*/ 47 h 317"/>
                    <a:gd name="T32" fmla="*/ 107 w 271"/>
                    <a:gd name="T33" fmla="*/ 266 h 317"/>
                    <a:gd name="T34" fmla="*/ 137 w 271"/>
                    <a:gd name="T35" fmla="*/ 295 h 317"/>
                    <a:gd name="T36" fmla="*/ 209 w 271"/>
                    <a:gd name="T37" fmla="*/ 285 h 317"/>
                    <a:gd name="T38" fmla="*/ 250 w 271"/>
                    <a:gd name="T39" fmla="*/ 245 h 317"/>
                    <a:gd name="T40" fmla="*/ 251 w 271"/>
                    <a:gd name="T41" fmla="*/ 243 h 317"/>
                    <a:gd name="T42" fmla="*/ 269 w 271"/>
                    <a:gd name="T43" fmla="*/ 230 h 317"/>
                    <a:gd name="T44" fmla="*/ 270 w 271"/>
                    <a:gd name="T45" fmla="*/ 252 h 317"/>
                    <a:gd name="T46" fmla="*/ 260 w 271"/>
                    <a:gd name="T47" fmla="*/ 294 h 317"/>
                    <a:gd name="T48" fmla="*/ 233 w 271"/>
                    <a:gd name="T49" fmla="*/ 316 h 317"/>
                    <a:gd name="T50" fmla="*/ 126 w 271"/>
                    <a:gd name="T51" fmla="*/ 316 h 317"/>
                    <a:gd name="T52" fmla="*/ 126 w 271"/>
                    <a:gd name="T53" fmla="*/ 317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71" h="317">
                      <a:moveTo>
                        <a:pt x="126" y="317"/>
                      </a:moveTo>
                      <a:cubicBezTo>
                        <a:pt x="89" y="317"/>
                        <a:pt x="52" y="317"/>
                        <a:pt x="15" y="316"/>
                      </a:cubicBezTo>
                      <a:cubicBezTo>
                        <a:pt x="11" y="316"/>
                        <a:pt x="6" y="312"/>
                        <a:pt x="2" y="310"/>
                      </a:cubicBezTo>
                      <a:cubicBezTo>
                        <a:pt x="6" y="307"/>
                        <a:pt x="8" y="303"/>
                        <a:pt x="12" y="301"/>
                      </a:cubicBezTo>
                      <a:cubicBezTo>
                        <a:pt x="36" y="294"/>
                        <a:pt x="42" y="286"/>
                        <a:pt x="42" y="260"/>
                      </a:cubicBezTo>
                      <a:cubicBezTo>
                        <a:pt x="42" y="196"/>
                        <a:pt x="42" y="131"/>
                        <a:pt x="42" y="67"/>
                      </a:cubicBezTo>
                      <a:cubicBezTo>
                        <a:pt x="42" y="55"/>
                        <a:pt x="40" y="43"/>
                        <a:pt x="36" y="33"/>
                      </a:cubicBezTo>
                      <a:cubicBezTo>
                        <a:pt x="33" y="26"/>
                        <a:pt x="24" y="22"/>
                        <a:pt x="17" y="19"/>
                      </a:cubicBezTo>
                      <a:cubicBezTo>
                        <a:pt x="10" y="16"/>
                        <a:pt x="0" y="16"/>
                        <a:pt x="3" y="5"/>
                      </a:cubicBezTo>
                      <a:cubicBezTo>
                        <a:pt x="4" y="3"/>
                        <a:pt x="13" y="0"/>
                        <a:pt x="19" y="0"/>
                      </a:cubicBezTo>
                      <a:cubicBezTo>
                        <a:pt x="55" y="0"/>
                        <a:pt x="91" y="0"/>
                        <a:pt x="127" y="1"/>
                      </a:cubicBezTo>
                      <a:cubicBezTo>
                        <a:pt x="131" y="1"/>
                        <a:pt x="136" y="0"/>
                        <a:pt x="140" y="1"/>
                      </a:cubicBezTo>
                      <a:cubicBezTo>
                        <a:pt x="143" y="2"/>
                        <a:pt x="147" y="5"/>
                        <a:pt x="147" y="7"/>
                      </a:cubicBezTo>
                      <a:cubicBezTo>
                        <a:pt x="147" y="10"/>
                        <a:pt x="144" y="14"/>
                        <a:pt x="142" y="16"/>
                      </a:cubicBezTo>
                      <a:cubicBezTo>
                        <a:pt x="140" y="18"/>
                        <a:pt x="136" y="18"/>
                        <a:pt x="133" y="18"/>
                      </a:cubicBezTo>
                      <a:cubicBezTo>
                        <a:pt x="111" y="21"/>
                        <a:pt x="107" y="25"/>
                        <a:pt x="107" y="47"/>
                      </a:cubicBezTo>
                      <a:cubicBezTo>
                        <a:pt x="107" y="120"/>
                        <a:pt x="107" y="193"/>
                        <a:pt x="107" y="266"/>
                      </a:cubicBezTo>
                      <a:cubicBezTo>
                        <a:pt x="107" y="290"/>
                        <a:pt x="112" y="296"/>
                        <a:pt x="137" y="295"/>
                      </a:cubicBezTo>
                      <a:cubicBezTo>
                        <a:pt x="161" y="294"/>
                        <a:pt x="186" y="298"/>
                        <a:pt x="209" y="285"/>
                      </a:cubicBezTo>
                      <a:cubicBezTo>
                        <a:pt x="225" y="275"/>
                        <a:pt x="242" y="265"/>
                        <a:pt x="250" y="245"/>
                      </a:cubicBezTo>
                      <a:cubicBezTo>
                        <a:pt x="250" y="244"/>
                        <a:pt x="250" y="243"/>
                        <a:pt x="251" y="243"/>
                      </a:cubicBezTo>
                      <a:cubicBezTo>
                        <a:pt x="257" y="238"/>
                        <a:pt x="263" y="234"/>
                        <a:pt x="269" y="230"/>
                      </a:cubicBezTo>
                      <a:cubicBezTo>
                        <a:pt x="269" y="237"/>
                        <a:pt x="271" y="245"/>
                        <a:pt x="270" y="252"/>
                      </a:cubicBezTo>
                      <a:cubicBezTo>
                        <a:pt x="268" y="266"/>
                        <a:pt x="263" y="280"/>
                        <a:pt x="260" y="294"/>
                      </a:cubicBezTo>
                      <a:cubicBezTo>
                        <a:pt x="256" y="312"/>
                        <a:pt x="251" y="317"/>
                        <a:pt x="233" y="316"/>
                      </a:cubicBezTo>
                      <a:cubicBezTo>
                        <a:pt x="197" y="316"/>
                        <a:pt x="162" y="316"/>
                        <a:pt x="126" y="316"/>
                      </a:cubicBezTo>
                      <a:cubicBezTo>
                        <a:pt x="126" y="316"/>
                        <a:pt x="126" y="317"/>
                        <a:pt x="126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14797087" y="3295651"/>
                  <a:ext cx="9263063" cy="1100138"/>
                  <a:chOff x="1778000" y="4803776"/>
                  <a:chExt cx="9263063" cy="1100138"/>
                </a:xfrm>
                <a:grpFill/>
              </p:grpSpPr>
              <p:sp>
                <p:nvSpPr>
                  <p:cNvPr id="368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6616700" y="4841876"/>
                    <a:ext cx="1019175" cy="1011238"/>
                  </a:xfrm>
                  <a:custGeom>
                    <a:avLst/>
                    <a:gdLst>
                      <a:gd name="T0" fmla="*/ 88 w 323"/>
                      <a:gd name="T1" fmla="*/ 2 h 320"/>
                      <a:gd name="T2" fmla="*/ 150 w 323"/>
                      <a:gd name="T3" fmla="*/ 2 h 320"/>
                      <a:gd name="T4" fmla="*/ 227 w 323"/>
                      <a:gd name="T5" fmla="*/ 17 h 320"/>
                      <a:gd name="T6" fmla="*/ 276 w 323"/>
                      <a:gd name="T7" fmla="*/ 78 h 320"/>
                      <a:gd name="T8" fmla="*/ 230 w 323"/>
                      <a:gd name="T9" fmla="*/ 164 h 320"/>
                      <a:gd name="T10" fmla="*/ 221 w 323"/>
                      <a:gd name="T11" fmla="*/ 200 h 320"/>
                      <a:gd name="T12" fmla="*/ 275 w 323"/>
                      <a:gd name="T13" fmla="*/ 270 h 320"/>
                      <a:gd name="T14" fmla="*/ 316 w 323"/>
                      <a:gd name="T15" fmla="*/ 306 h 320"/>
                      <a:gd name="T16" fmla="*/ 323 w 323"/>
                      <a:gd name="T17" fmla="*/ 314 h 320"/>
                      <a:gd name="T18" fmla="*/ 313 w 323"/>
                      <a:gd name="T19" fmla="*/ 319 h 320"/>
                      <a:gd name="T20" fmla="*/ 242 w 323"/>
                      <a:gd name="T21" fmla="*/ 318 h 320"/>
                      <a:gd name="T22" fmla="*/ 225 w 323"/>
                      <a:gd name="T23" fmla="*/ 310 h 320"/>
                      <a:gd name="T24" fmla="*/ 136 w 323"/>
                      <a:gd name="T25" fmla="*/ 194 h 320"/>
                      <a:gd name="T26" fmla="*/ 118 w 323"/>
                      <a:gd name="T27" fmla="*/ 184 h 320"/>
                      <a:gd name="T28" fmla="*/ 111 w 323"/>
                      <a:gd name="T29" fmla="*/ 202 h 320"/>
                      <a:gd name="T30" fmla="*/ 110 w 323"/>
                      <a:gd name="T31" fmla="*/ 274 h 320"/>
                      <a:gd name="T32" fmla="*/ 135 w 323"/>
                      <a:gd name="T33" fmla="*/ 302 h 320"/>
                      <a:gd name="T34" fmla="*/ 141 w 323"/>
                      <a:gd name="T35" fmla="*/ 303 h 320"/>
                      <a:gd name="T36" fmla="*/ 152 w 323"/>
                      <a:gd name="T37" fmla="*/ 313 h 320"/>
                      <a:gd name="T38" fmla="*/ 139 w 323"/>
                      <a:gd name="T39" fmla="*/ 319 h 320"/>
                      <a:gd name="T40" fmla="*/ 107 w 323"/>
                      <a:gd name="T41" fmla="*/ 319 h 320"/>
                      <a:gd name="T42" fmla="*/ 17 w 323"/>
                      <a:gd name="T43" fmla="*/ 320 h 320"/>
                      <a:gd name="T44" fmla="*/ 0 w 323"/>
                      <a:gd name="T45" fmla="*/ 313 h 320"/>
                      <a:gd name="T46" fmla="*/ 15 w 323"/>
                      <a:gd name="T47" fmla="*/ 302 h 320"/>
                      <a:gd name="T48" fmla="*/ 45 w 323"/>
                      <a:gd name="T49" fmla="*/ 266 h 320"/>
                      <a:gd name="T50" fmla="*/ 45 w 323"/>
                      <a:gd name="T51" fmla="*/ 59 h 320"/>
                      <a:gd name="T52" fmla="*/ 12 w 323"/>
                      <a:gd name="T53" fmla="*/ 19 h 320"/>
                      <a:gd name="T54" fmla="*/ 0 w 323"/>
                      <a:gd name="T55" fmla="*/ 9 h 320"/>
                      <a:gd name="T56" fmla="*/ 13 w 323"/>
                      <a:gd name="T57" fmla="*/ 2 h 320"/>
                      <a:gd name="T58" fmla="*/ 88 w 323"/>
                      <a:gd name="T59" fmla="*/ 2 h 320"/>
                      <a:gd name="T60" fmla="*/ 88 w 323"/>
                      <a:gd name="T61" fmla="*/ 2 h 320"/>
                      <a:gd name="T62" fmla="*/ 110 w 323"/>
                      <a:gd name="T63" fmla="*/ 94 h 320"/>
                      <a:gd name="T64" fmla="*/ 111 w 323"/>
                      <a:gd name="T65" fmla="*/ 94 h 320"/>
                      <a:gd name="T66" fmla="*/ 111 w 323"/>
                      <a:gd name="T67" fmla="*/ 142 h 320"/>
                      <a:gd name="T68" fmla="*/ 135 w 323"/>
                      <a:gd name="T69" fmla="*/ 159 h 320"/>
                      <a:gd name="T70" fmla="*/ 153 w 323"/>
                      <a:gd name="T71" fmla="*/ 154 h 320"/>
                      <a:gd name="T72" fmla="*/ 194 w 323"/>
                      <a:gd name="T73" fmla="*/ 50 h 320"/>
                      <a:gd name="T74" fmla="*/ 143 w 323"/>
                      <a:gd name="T75" fmla="*/ 24 h 320"/>
                      <a:gd name="T76" fmla="*/ 110 w 323"/>
                      <a:gd name="T77" fmla="*/ 54 h 320"/>
                      <a:gd name="T78" fmla="*/ 110 w 323"/>
                      <a:gd name="T79" fmla="*/ 94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23" h="320">
                        <a:moveTo>
                          <a:pt x="88" y="2"/>
                        </a:moveTo>
                        <a:cubicBezTo>
                          <a:pt x="109" y="2"/>
                          <a:pt x="129" y="0"/>
                          <a:pt x="150" y="2"/>
                        </a:cubicBezTo>
                        <a:cubicBezTo>
                          <a:pt x="176" y="5"/>
                          <a:pt x="202" y="9"/>
                          <a:pt x="227" y="17"/>
                        </a:cubicBezTo>
                        <a:cubicBezTo>
                          <a:pt x="256" y="25"/>
                          <a:pt x="273" y="47"/>
                          <a:pt x="276" y="78"/>
                        </a:cubicBezTo>
                        <a:cubicBezTo>
                          <a:pt x="280" y="117"/>
                          <a:pt x="266" y="146"/>
                          <a:pt x="230" y="164"/>
                        </a:cubicBezTo>
                        <a:cubicBezTo>
                          <a:pt x="201" y="177"/>
                          <a:pt x="202" y="176"/>
                          <a:pt x="221" y="200"/>
                        </a:cubicBezTo>
                        <a:cubicBezTo>
                          <a:pt x="239" y="223"/>
                          <a:pt x="256" y="248"/>
                          <a:pt x="275" y="270"/>
                        </a:cubicBezTo>
                        <a:cubicBezTo>
                          <a:pt x="287" y="284"/>
                          <a:pt x="303" y="294"/>
                          <a:pt x="316" y="306"/>
                        </a:cubicBezTo>
                        <a:cubicBezTo>
                          <a:pt x="319" y="309"/>
                          <a:pt x="321" y="312"/>
                          <a:pt x="323" y="314"/>
                        </a:cubicBezTo>
                        <a:cubicBezTo>
                          <a:pt x="320" y="316"/>
                          <a:pt x="317" y="319"/>
                          <a:pt x="313" y="319"/>
                        </a:cubicBezTo>
                        <a:cubicBezTo>
                          <a:pt x="289" y="319"/>
                          <a:pt x="265" y="320"/>
                          <a:pt x="242" y="318"/>
                        </a:cubicBezTo>
                        <a:cubicBezTo>
                          <a:pt x="236" y="318"/>
                          <a:pt x="229" y="314"/>
                          <a:pt x="225" y="310"/>
                        </a:cubicBezTo>
                        <a:cubicBezTo>
                          <a:pt x="195" y="271"/>
                          <a:pt x="166" y="232"/>
                          <a:pt x="136" y="194"/>
                        </a:cubicBezTo>
                        <a:cubicBezTo>
                          <a:pt x="132" y="189"/>
                          <a:pt x="124" y="187"/>
                          <a:pt x="118" y="184"/>
                        </a:cubicBezTo>
                        <a:cubicBezTo>
                          <a:pt x="116" y="190"/>
                          <a:pt x="111" y="196"/>
                          <a:pt x="111" y="202"/>
                        </a:cubicBezTo>
                        <a:cubicBezTo>
                          <a:pt x="110" y="226"/>
                          <a:pt x="110" y="250"/>
                          <a:pt x="110" y="274"/>
                        </a:cubicBezTo>
                        <a:cubicBezTo>
                          <a:pt x="111" y="295"/>
                          <a:pt x="115" y="299"/>
                          <a:pt x="135" y="302"/>
                        </a:cubicBezTo>
                        <a:cubicBezTo>
                          <a:pt x="137" y="302"/>
                          <a:pt x="140" y="302"/>
                          <a:pt x="141" y="303"/>
                        </a:cubicBezTo>
                        <a:cubicBezTo>
                          <a:pt x="145" y="306"/>
                          <a:pt x="148" y="310"/>
                          <a:pt x="152" y="313"/>
                        </a:cubicBezTo>
                        <a:cubicBezTo>
                          <a:pt x="148" y="315"/>
                          <a:pt x="144" y="319"/>
                          <a:pt x="139" y="319"/>
                        </a:cubicBezTo>
                        <a:cubicBezTo>
                          <a:pt x="129" y="320"/>
                          <a:pt x="118" y="319"/>
                          <a:pt x="107" y="319"/>
                        </a:cubicBezTo>
                        <a:cubicBezTo>
                          <a:pt x="77" y="319"/>
                          <a:pt x="47" y="320"/>
                          <a:pt x="17" y="320"/>
                        </a:cubicBezTo>
                        <a:cubicBezTo>
                          <a:pt x="11" y="319"/>
                          <a:pt x="6" y="316"/>
                          <a:pt x="0" y="313"/>
                        </a:cubicBezTo>
                        <a:cubicBezTo>
                          <a:pt x="5" y="310"/>
                          <a:pt x="9" y="304"/>
                          <a:pt x="15" y="302"/>
                        </a:cubicBezTo>
                        <a:cubicBezTo>
                          <a:pt x="39" y="297"/>
                          <a:pt x="45" y="290"/>
                          <a:pt x="45" y="266"/>
                        </a:cubicBezTo>
                        <a:cubicBezTo>
                          <a:pt x="46" y="197"/>
                          <a:pt x="45" y="128"/>
                          <a:pt x="45" y="59"/>
                        </a:cubicBezTo>
                        <a:cubicBezTo>
                          <a:pt x="45" y="33"/>
                          <a:pt x="37" y="25"/>
                          <a:pt x="12" y="19"/>
                        </a:cubicBezTo>
                        <a:cubicBezTo>
                          <a:pt x="8" y="18"/>
                          <a:pt x="4" y="13"/>
                          <a:pt x="0" y="9"/>
                        </a:cubicBezTo>
                        <a:cubicBezTo>
                          <a:pt x="4" y="7"/>
                          <a:pt x="9" y="2"/>
                          <a:pt x="13" y="2"/>
                        </a:cubicBezTo>
                        <a:cubicBezTo>
                          <a:pt x="38" y="1"/>
                          <a:pt x="63" y="2"/>
                          <a:pt x="88" y="2"/>
                        </a:cubicBezTo>
                        <a:cubicBezTo>
                          <a:pt x="88" y="2"/>
                          <a:pt x="88" y="2"/>
                          <a:pt x="88" y="2"/>
                        </a:cubicBezTo>
                        <a:close/>
                        <a:moveTo>
                          <a:pt x="110" y="94"/>
                        </a:moveTo>
                        <a:cubicBezTo>
                          <a:pt x="110" y="94"/>
                          <a:pt x="111" y="94"/>
                          <a:pt x="111" y="94"/>
                        </a:cubicBezTo>
                        <a:cubicBezTo>
                          <a:pt x="111" y="110"/>
                          <a:pt x="110" y="126"/>
                          <a:pt x="111" y="142"/>
                        </a:cubicBezTo>
                        <a:cubicBezTo>
                          <a:pt x="111" y="159"/>
                          <a:pt x="118" y="164"/>
                          <a:pt x="135" y="159"/>
                        </a:cubicBezTo>
                        <a:cubicBezTo>
                          <a:pt x="141" y="157"/>
                          <a:pt x="147" y="155"/>
                          <a:pt x="153" y="154"/>
                        </a:cubicBezTo>
                        <a:cubicBezTo>
                          <a:pt x="201" y="146"/>
                          <a:pt x="228" y="91"/>
                          <a:pt x="194" y="50"/>
                        </a:cubicBezTo>
                        <a:cubicBezTo>
                          <a:pt x="181" y="34"/>
                          <a:pt x="162" y="27"/>
                          <a:pt x="143" y="24"/>
                        </a:cubicBezTo>
                        <a:cubicBezTo>
                          <a:pt x="118" y="20"/>
                          <a:pt x="110" y="28"/>
                          <a:pt x="110" y="54"/>
                        </a:cubicBezTo>
                        <a:cubicBezTo>
                          <a:pt x="111" y="67"/>
                          <a:pt x="110" y="80"/>
                          <a:pt x="110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9" name="Freeform 18"/>
                  <p:cNvSpPr/>
                  <p:nvPr/>
                </p:nvSpPr>
                <p:spPr bwMode="auto">
                  <a:xfrm>
                    <a:off x="2895600" y="4845051"/>
                    <a:ext cx="1092200" cy="1036638"/>
                  </a:xfrm>
                  <a:custGeom>
                    <a:avLst/>
                    <a:gdLst>
                      <a:gd name="T0" fmla="*/ 275 w 346"/>
                      <a:gd name="T1" fmla="*/ 120 h 328"/>
                      <a:gd name="T2" fmla="*/ 271 w 346"/>
                      <a:gd name="T3" fmla="*/ 47 h 328"/>
                      <a:gd name="T4" fmla="*/ 245 w 346"/>
                      <a:gd name="T5" fmla="*/ 20 h 328"/>
                      <a:gd name="T6" fmla="*/ 232 w 346"/>
                      <a:gd name="T7" fmla="*/ 8 h 328"/>
                      <a:gd name="T8" fmla="*/ 247 w 346"/>
                      <a:gd name="T9" fmla="*/ 1 h 328"/>
                      <a:gd name="T10" fmla="*/ 335 w 346"/>
                      <a:gd name="T11" fmla="*/ 1 h 328"/>
                      <a:gd name="T12" fmla="*/ 346 w 346"/>
                      <a:gd name="T13" fmla="*/ 8 h 328"/>
                      <a:gd name="T14" fmla="*/ 337 w 346"/>
                      <a:gd name="T15" fmla="*/ 17 h 328"/>
                      <a:gd name="T16" fmla="*/ 304 w 346"/>
                      <a:gd name="T17" fmla="*/ 61 h 328"/>
                      <a:gd name="T18" fmla="*/ 304 w 346"/>
                      <a:gd name="T19" fmla="*/ 306 h 328"/>
                      <a:gd name="T20" fmla="*/ 297 w 346"/>
                      <a:gd name="T21" fmla="*/ 328 h 328"/>
                      <a:gd name="T22" fmla="*/ 275 w 346"/>
                      <a:gd name="T23" fmla="*/ 316 h 328"/>
                      <a:gd name="T24" fmla="*/ 170 w 346"/>
                      <a:gd name="T25" fmla="*/ 197 h 328"/>
                      <a:gd name="T26" fmla="*/ 86 w 346"/>
                      <a:gd name="T27" fmla="*/ 98 h 328"/>
                      <a:gd name="T28" fmla="*/ 76 w 346"/>
                      <a:gd name="T29" fmla="*/ 93 h 328"/>
                      <a:gd name="T30" fmla="*/ 72 w 346"/>
                      <a:gd name="T31" fmla="*/ 105 h 328"/>
                      <a:gd name="T32" fmla="*/ 73 w 346"/>
                      <a:gd name="T33" fmla="*/ 235 h 328"/>
                      <a:gd name="T34" fmla="*/ 73 w 346"/>
                      <a:gd name="T35" fmla="*/ 271 h 328"/>
                      <a:gd name="T36" fmla="*/ 96 w 346"/>
                      <a:gd name="T37" fmla="*/ 299 h 328"/>
                      <a:gd name="T38" fmla="*/ 107 w 346"/>
                      <a:gd name="T39" fmla="*/ 303 h 328"/>
                      <a:gd name="T40" fmla="*/ 113 w 346"/>
                      <a:gd name="T41" fmla="*/ 312 h 328"/>
                      <a:gd name="T42" fmla="*/ 104 w 346"/>
                      <a:gd name="T43" fmla="*/ 318 h 328"/>
                      <a:gd name="T44" fmla="*/ 10 w 346"/>
                      <a:gd name="T45" fmla="*/ 318 h 328"/>
                      <a:gd name="T46" fmla="*/ 0 w 346"/>
                      <a:gd name="T47" fmla="*/ 312 h 328"/>
                      <a:gd name="T48" fmla="*/ 8 w 346"/>
                      <a:gd name="T49" fmla="*/ 303 h 328"/>
                      <a:gd name="T50" fmla="*/ 29 w 346"/>
                      <a:gd name="T51" fmla="*/ 295 h 328"/>
                      <a:gd name="T52" fmla="*/ 41 w 346"/>
                      <a:gd name="T53" fmla="*/ 271 h 328"/>
                      <a:gd name="T54" fmla="*/ 43 w 346"/>
                      <a:gd name="T55" fmla="*/ 73 h 328"/>
                      <a:gd name="T56" fmla="*/ 8 w 346"/>
                      <a:gd name="T57" fmla="*/ 19 h 328"/>
                      <a:gd name="T58" fmla="*/ 0 w 346"/>
                      <a:gd name="T59" fmla="*/ 8 h 328"/>
                      <a:gd name="T60" fmla="*/ 11 w 346"/>
                      <a:gd name="T61" fmla="*/ 2 h 328"/>
                      <a:gd name="T62" fmla="*/ 78 w 346"/>
                      <a:gd name="T63" fmla="*/ 2 h 328"/>
                      <a:gd name="T64" fmla="*/ 100 w 346"/>
                      <a:gd name="T65" fmla="*/ 15 h 328"/>
                      <a:gd name="T66" fmla="*/ 202 w 346"/>
                      <a:gd name="T67" fmla="*/ 134 h 328"/>
                      <a:gd name="T68" fmla="*/ 262 w 346"/>
                      <a:gd name="T69" fmla="*/ 203 h 328"/>
                      <a:gd name="T70" fmla="*/ 270 w 346"/>
                      <a:gd name="T71" fmla="*/ 207 h 328"/>
                      <a:gd name="T72" fmla="*/ 275 w 346"/>
                      <a:gd name="T73" fmla="*/ 197 h 328"/>
                      <a:gd name="T74" fmla="*/ 275 w 346"/>
                      <a:gd name="T75" fmla="*/ 120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46" h="328">
                        <a:moveTo>
                          <a:pt x="275" y="120"/>
                        </a:moveTo>
                        <a:cubicBezTo>
                          <a:pt x="274" y="102"/>
                          <a:pt x="274" y="75"/>
                          <a:pt x="271" y="47"/>
                        </a:cubicBezTo>
                        <a:cubicBezTo>
                          <a:pt x="270" y="33"/>
                          <a:pt x="261" y="24"/>
                          <a:pt x="245" y="20"/>
                        </a:cubicBezTo>
                        <a:cubicBezTo>
                          <a:pt x="240" y="19"/>
                          <a:pt x="236" y="12"/>
                          <a:pt x="232" y="8"/>
                        </a:cubicBezTo>
                        <a:cubicBezTo>
                          <a:pt x="237" y="5"/>
                          <a:pt x="242" y="1"/>
                          <a:pt x="247" y="1"/>
                        </a:cubicBezTo>
                        <a:cubicBezTo>
                          <a:pt x="276" y="0"/>
                          <a:pt x="305" y="1"/>
                          <a:pt x="335" y="1"/>
                        </a:cubicBezTo>
                        <a:cubicBezTo>
                          <a:pt x="339" y="1"/>
                          <a:pt x="342" y="6"/>
                          <a:pt x="346" y="8"/>
                        </a:cubicBezTo>
                        <a:cubicBezTo>
                          <a:pt x="343" y="11"/>
                          <a:pt x="340" y="16"/>
                          <a:pt x="337" y="17"/>
                        </a:cubicBezTo>
                        <a:cubicBezTo>
                          <a:pt x="309" y="27"/>
                          <a:pt x="304" y="33"/>
                          <a:pt x="304" y="61"/>
                        </a:cubicBezTo>
                        <a:cubicBezTo>
                          <a:pt x="304" y="143"/>
                          <a:pt x="304" y="224"/>
                          <a:pt x="304" y="306"/>
                        </a:cubicBezTo>
                        <a:cubicBezTo>
                          <a:pt x="304" y="313"/>
                          <a:pt x="299" y="321"/>
                          <a:pt x="297" y="328"/>
                        </a:cubicBezTo>
                        <a:cubicBezTo>
                          <a:pt x="289" y="324"/>
                          <a:pt x="280" y="322"/>
                          <a:pt x="275" y="316"/>
                        </a:cubicBezTo>
                        <a:cubicBezTo>
                          <a:pt x="239" y="277"/>
                          <a:pt x="205" y="237"/>
                          <a:pt x="170" y="197"/>
                        </a:cubicBezTo>
                        <a:cubicBezTo>
                          <a:pt x="142" y="164"/>
                          <a:pt x="114" y="131"/>
                          <a:pt x="86" y="98"/>
                        </a:cubicBezTo>
                        <a:cubicBezTo>
                          <a:pt x="84" y="96"/>
                          <a:pt x="80" y="95"/>
                          <a:pt x="76" y="93"/>
                        </a:cubicBezTo>
                        <a:cubicBezTo>
                          <a:pt x="75" y="97"/>
                          <a:pt x="72" y="101"/>
                          <a:pt x="72" y="105"/>
                        </a:cubicBezTo>
                        <a:cubicBezTo>
                          <a:pt x="72" y="148"/>
                          <a:pt x="72" y="192"/>
                          <a:pt x="73" y="235"/>
                        </a:cubicBezTo>
                        <a:cubicBezTo>
                          <a:pt x="73" y="247"/>
                          <a:pt x="73" y="259"/>
                          <a:pt x="73" y="271"/>
                        </a:cubicBezTo>
                        <a:cubicBezTo>
                          <a:pt x="74" y="286"/>
                          <a:pt x="81" y="296"/>
                          <a:pt x="96" y="299"/>
                        </a:cubicBezTo>
                        <a:cubicBezTo>
                          <a:pt x="100" y="300"/>
                          <a:pt x="104" y="301"/>
                          <a:pt x="107" y="303"/>
                        </a:cubicBezTo>
                        <a:cubicBezTo>
                          <a:pt x="110" y="305"/>
                          <a:pt x="113" y="309"/>
                          <a:pt x="113" y="312"/>
                        </a:cubicBezTo>
                        <a:cubicBezTo>
                          <a:pt x="112" y="315"/>
                          <a:pt x="107" y="318"/>
                          <a:pt x="104" y="318"/>
                        </a:cubicBezTo>
                        <a:cubicBezTo>
                          <a:pt x="73" y="318"/>
                          <a:pt x="41" y="318"/>
                          <a:pt x="10" y="318"/>
                        </a:cubicBezTo>
                        <a:cubicBezTo>
                          <a:pt x="7" y="318"/>
                          <a:pt x="3" y="314"/>
                          <a:pt x="0" y="312"/>
                        </a:cubicBezTo>
                        <a:cubicBezTo>
                          <a:pt x="3" y="309"/>
                          <a:pt x="5" y="305"/>
                          <a:pt x="8" y="303"/>
                        </a:cubicBezTo>
                        <a:cubicBezTo>
                          <a:pt x="15" y="300"/>
                          <a:pt x="24" y="299"/>
                          <a:pt x="29" y="295"/>
                        </a:cubicBezTo>
                        <a:cubicBezTo>
                          <a:pt x="35" y="288"/>
                          <a:pt x="41" y="279"/>
                          <a:pt x="41" y="271"/>
                        </a:cubicBezTo>
                        <a:cubicBezTo>
                          <a:pt x="42" y="205"/>
                          <a:pt x="41" y="139"/>
                          <a:pt x="43" y="73"/>
                        </a:cubicBezTo>
                        <a:cubicBezTo>
                          <a:pt x="44" y="45"/>
                          <a:pt x="33" y="29"/>
                          <a:pt x="8" y="19"/>
                        </a:cubicBezTo>
                        <a:cubicBezTo>
                          <a:pt x="5" y="17"/>
                          <a:pt x="3" y="12"/>
                          <a:pt x="0" y="8"/>
                        </a:cubicBezTo>
                        <a:cubicBezTo>
                          <a:pt x="4" y="6"/>
                          <a:pt x="7" y="2"/>
                          <a:pt x="11" y="2"/>
                        </a:cubicBezTo>
                        <a:cubicBezTo>
                          <a:pt x="33" y="1"/>
                          <a:pt x="56" y="0"/>
                          <a:pt x="78" y="2"/>
                        </a:cubicBezTo>
                        <a:cubicBezTo>
                          <a:pt x="86" y="2"/>
                          <a:pt x="95" y="9"/>
                          <a:pt x="100" y="15"/>
                        </a:cubicBezTo>
                        <a:cubicBezTo>
                          <a:pt x="135" y="54"/>
                          <a:pt x="168" y="94"/>
                          <a:pt x="202" y="134"/>
                        </a:cubicBezTo>
                        <a:cubicBezTo>
                          <a:pt x="222" y="157"/>
                          <a:pt x="242" y="180"/>
                          <a:pt x="262" y="203"/>
                        </a:cubicBezTo>
                        <a:cubicBezTo>
                          <a:pt x="264" y="205"/>
                          <a:pt x="269" y="207"/>
                          <a:pt x="270" y="207"/>
                        </a:cubicBezTo>
                        <a:cubicBezTo>
                          <a:pt x="273" y="204"/>
                          <a:pt x="275" y="200"/>
                          <a:pt x="275" y="197"/>
                        </a:cubicBezTo>
                        <a:cubicBezTo>
                          <a:pt x="275" y="174"/>
                          <a:pt x="275" y="152"/>
                          <a:pt x="275" y="1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0" name="Freeform 22"/>
                  <p:cNvSpPr/>
                  <p:nvPr/>
                </p:nvSpPr>
                <p:spPr bwMode="auto">
                  <a:xfrm>
                    <a:off x="5664200" y="4845051"/>
                    <a:ext cx="911225" cy="1008063"/>
                  </a:xfrm>
                  <a:custGeom>
                    <a:avLst/>
                    <a:gdLst>
                      <a:gd name="T0" fmla="*/ 133 w 289"/>
                      <a:gd name="T1" fmla="*/ 318 h 319"/>
                      <a:gd name="T2" fmla="*/ 15 w 289"/>
                      <a:gd name="T3" fmla="*/ 318 h 319"/>
                      <a:gd name="T4" fmla="*/ 0 w 289"/>
                      <a:gd name="T5" fmla="*/ 314 h 319"/>
                      <a:gd name="T6" fmla="*/ 11 w 289"/>
                      <a:gd name="T7" fmla="*/ 302 h 319"/>
                      <a:gd name="T8" fmla="*/ 35 w 289"/>
                      <a:gd name="T9" fmla="*/ 267 h 319"/>
                      <a:gd name="T10" fmla="*/ 35 w 289"/>
                      <a:gd name="T11" fmla="*/ 49 h 319"/>
                      <a:gd name="T12" fmla="*/ 12 w 289"/>
                      <a:gd name="T13" fmla="*/ 19 h 319"/>
                      <a:gd name="T14" fmla="*/ 1 w 289"/>
                      <a:gd name="T15" fmla="*/ 8 h 319"/>
                      <a:gd name="T16" fmla="*/ 16 w 289"/>
                      <a:gd name="T17" fmla="*/ 1 h 319"/>
                      <a:gd name="T18" fmla="*/ 245 w 289"/>
                      <a:gd name="T19" fmla="*/ 1 h 319"/>
                      <a:gd name="T20" fmla="*/ 264 w 289"/>
                      <a:gd name="T21" fmla="*/ 18 h 319"/>
                      <a:gd name="T22" fmla="*/ 264 w 289"/>
                      <a:gd name="T23" fmla="*/ 62 h 319"/>
                      <a:gd name="T24" fmla="*/ 257 w 289"/>
                      <a:gd name="T25" fmla="*/ 73 h 319"/>
                      <a:gd name="T26" fmla="*/ 245 w 289"/>
                      <a:gd name="T27" fmla="*/ 66 h 319"/>
                      <a:gd name="T28" fmla="*/ 186 w 289"/>
                      <a:gd name="T29" fmla="*/ 31 h 319"/>
                      <a:gd name="T30" fmla="*/ 118 w 289"/>
                      <a:gd name="T31" fmla="*/ 30 h 319"/>
                      <a:gd name="T32" fmla="*/ 100 w 289"/>
                      <a:gd name="T33" fmla="*/ 48 h 319"/>
                      <a:gd name="T34" fmla="*/ 100 w 289"/>
                      <a:gd name="T35" fmla="*/ 126 h 319"/>
                      <a:gd name="T36" fmla="*/ 110 w 289"/>
                      <a:gd name="T37" fmla="*/ 141 h 319"/>
                      <a:gd name="T38" fmla="*/ 188 w 289"/>
                      <a:gd name="T39" fmla="*/ 137 h 319"/>
                      <a:gd name="T40" fmla="*/ 211 w 289"/>
                      <a:gd name="T41" fmla="*/ 116 h 319"/>
                      <a:gd name="T42" fmla="*/ 227 w 289"/>
                      <a:gd name="T43" fmla="*/ 101 h 319"/>
                      <a:gd name="T44" fmla="*/ 233 w 289"/>
                      <a:gd name="T45" fmla="*/ 120 h 319"/>
                      <a:gd name="T46" fmla="*/ 233 w 289"/>
                      <a:gd name="T47" fmla="*/ 195 h 319"/>
                      <a:gd name="T48" fmla="*/ 226 w 289"/>
                      <a:gd name="T49" fmla="*/ 211 h 319"/>
                      <a:gd name="T50" fmla="*/ 214 w 289"/>
                      <a:gd name="T51" fmla="*/ 201 h 319"/>
                      <a:gd name="T52" fmla="*/ 162 w 289"/>
                      <a:gd name="T53" fmla="*/ 169 h 319"/>
                      <a:gd name="T54" fmla="*/ 117 w 289"/>
                      <a:gd name="T55" fmla="*/ 169 h 319"/>
                      <a:gd name="T56" fmla="*/ 100 w 289"/>
                      <a:gd name="T57" fmla="*/ 184 h 319"/>
                      <a:gd name="T58" fmla="*/ 100 w 289"/>
                      <a:gd name="T59" fmla="*/ 276 h 319"/>
                      <a:gd name="T60" fmla="*/ 122 w 289"/>
                      <a:gd name="T61" fmla="*/ 296 h 319"/>
                      <a:gd name="T62" fmla="*/ 200 w 289"/>
                      <a:gd name="T63" fmla="*/ 295 h 319"/>
                      <a:gd name="T64" fmla="*/ 261 w 289"/>
                      <a:gd name="T65" fmla="*/ 255 h 319"/>
                      <a:gd name="T66" fmla="*/ 273 w 289"/>
                      <a:gd name="T67" fmla="*/ 238 h 319"/>
                      <a:gd name="T68" fmla="*/ 285 w 289"/>
                      <a:gd name="T69" fmla="*/ 234 h 319"/>
                      <a:gd name="T70" fmla="*/ 288 w 289"/>
                      <a:gd name="T71" fmla="*/ 244 h 319"/>
                      <a:gd name="T72" fmla="*/ 278 w 289"/>
                      <a:gd name="T73" fmla="*/ 278 h 319"/>
                      <a:gd name="T74" fmla="*/ 274 w 289"/>
                      <a:gd name="T75" fmla="*/ 300 h 319"/>
                      <a:gd name="T76" fmla="*/ 254 w 289"/>
                      <a:gd name="T77" fmla="*/ 318 h 319"/>
                      <a:gd name="T78" fmla="*/ 133 w 289"/>
                      <a:gd name="T79" fmla="*/ 318 h 319"/>
                      <a:gd name="T80" fmla="*/ 133 w 289"/>
                      <a:gd name="T81" fmla="*/ 318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289" h="319">
                        <a:moveTo>
                          <a:pt x="133" y="318"/>
                        </a:moveTo>
                        <a:cubicBezTo>
                          <a:pt x="93" y="318"/>
                          <a:pt x="54" y="319"/>
                          <a:pt x="15" y="318"/>
                        </a:cubicBezTo>
                        <a:cubicBezTo>
                          <a:pt x="10" y="318"/>
                          <a:pt x="5" y="315"/>
                          <a:pt x="0" y="314"/>
                        </a:cubicBezTo>
                        <a:cubicBezTo>
                          <a:pt x="4" y="310"/>
                          <a:pt x="7" y="304"/>
                          <a:pt x="11" y="302"/>
                        </a:cubicBezTo>
                        <a:cubicBezTo>
                          <a:pt x="35" y="292"/>
                          <a:pt x="35" y="293"/>
                          <a:pt x="35" y="267"/>
                        </a:cubicBezTo>
                        <a:cubicBezTo>
                          <a:pt x="35" y="194"/>
                          <a:pt x="35" y="122"/>
                          <a:pt x="35" y="49"/>
                        </a:cubicBezTo>
                        <a:cubicBezTo>
                          <a:pt x="35" y="31"/>
                          <a:pt x="30" y="25"/>
                          <a:pt x="12" y="19"/>
                        </a:cubicBezTo>
                        <a:cubicBezTo>
                          <a:pt x="8" y="17"/>
                          <a:pt x="5" y="12"/>
                          <a:pt x="1" y="8"/>
                        </a:cubicBezTo>
                        <a:cubicBezTo>
                          <a:pt x="6" y="5"/>
                          <a:pt x="11" y="1"/>
                          <a:pt x="16" y="1"/>
                        </a:cubicBezTo>
                        <a:cubicBezTo>
                          <a:pt x="92" y="0"/>
                          <a:pt x="169" y="1"/>
                          <a:pt x="245" y="1"/>
                        </a:cubicBezTo>
                        <a:cubicBezTo>
                          <a:pt x="258" y="1"/>
                          <a:pt x="263" y="6"/>
                          <a:pt x="264" y="18"/>
                        </a:cubicBezTo>
                        <a:cubicBezTo>
                          <a:pt x="264" y="33"/>
                          <a:pt x="265" y="47"/>
                          <a:pt x="264" y="62"/>
                        </a:cubicBezTo>
                        <a:cubicBezTo>
                          <a:pt x="264" y="66"/>
                          <a:pt x="260" y="72"/>
                          <a:pt x="257" y="73"/>
                        </a:cubicBezTo>
                        <a:cubicBezTo>
                          <a:pt x="253" y="73"/>
                          <a:pt x="247" y="70"/>
                          <a:pt x="245" y="66"/>
                        </a:cubicBezTo>
                        <a:cubicBezTo>
                          <a:pt x="235" y="39"/>
                          <a:pt x="213" y="30"/>
                          <a:pt x="186" y="31"/>
                        </a:cubicBezTo>
                        <a:cubicBezTo>
                          <a:pt x="163" y="31"/>
                          <a:pt x="141" y="31"/>
                          <a:pt x="118" y="30"/>
                        </a:cubicBezTo>
                        <a:cubicBezTo>
                          <a:pt x="106" y="30"/>
                          <a:pt x="100" y="36"/>
                          <a:pt x="100" y="48"/>
                        </a:cubicBezTo>
                        <a:cubicBezTo>
                          <a:pt x="100" y="74"/>
                          <a:pt x="99" y="100"/>
                          <a:pt x="100" y="126"/>
                        </a:cubicBezTo>
                        <a:cubicBezTo>
                          <a:pt x="100" y="132"/>
                          <a:pt x="106" y="141"/>
                          <a:pt x="110" y="141"/>
                        </a:cubicBezTo>
                        <a:cubicBezTo>
                          <a:pt x="136" y="141"/>
                          <a:pt x="162" y="139"/>
                          <a:pt x="188" y="137"/>
                        </a:cubicBezTo>
                        <a:cubicBezTo>
                          <a:pt x="200" y="136"/>
                          <a:pt x="207" y="127"/>
                          <a:pt x="211" y="116"/>
                        </a:cubicBezTo>
                        <a:cubicBezTo>
                          <a:pt x="214" y="110"/>
                          <a:pt x="221" y="106"/>
                          <a:pt x="227" y="101"/>
                        </a:cubicBezTo>
                        <a:cubicBezTo>
                          <a:pt x="229" y="107"/>
                          <a:pt x="232" y="114"/>
                          <a:pt x="233" y="120"/>
                        </a:cubicBezTo>
                        <a:cubicBezTo>
                          <a:pt x="233" y="145"/>
                          <a:pt x="234" y="170"/>
                          <a:pt x="233" y="195"/>
                        </a:cubicBezTo>
                        <a:cubicBezTo>
                          <a:pt x="233" y="201"/>
                          <a:pt x="229" y="206"/>
                          <a:pt x="226" y="211"/>
                        </a:cubicBezTo>
                        <a:cubicBezTo>
                          <a:pt x="222" y="208"/>
                          <a:pt x="215" y="205"/>
                          <a:pt x="214" y="201"/>
                        </a:cubicBezTo>
                        <a:cubicBezTo>
                          <a:pt x="205" y="175"/>
                          <a:pt x="187" y="168"/>
                          <a:pt x="162" y="169"/>
                        </a:cubicBezTo>
                        <a:cubicBezTo>
                          <a:pt x="147" y="170"/>
                          <a:pt x="132" y="169"/>
                          <a:pt x="117" y="169"/>
                        </a:cubicBezTo>
                        <a:cubicBezTo>
                          <a:pt x="106" y="168"/>
                          <a:pt x="100" y="173"/>
                          <a:pt x="100" y="184"/>
                        </a:cubicBezTo>
                        <a:cubicBezTo>
                          <a:pt x="100" y="215"/>
                          <a:pt x="100" y="245"/>
                          <a:pt x="100" y="276"/>
                        </a:cubicBezTo>
                        <a:cubicBezTo>
                          <a:pt x="101" y="288"/>
                          <a:pt x="108" y="296"/>
                          <a:pt x="122" y="296"/>
                        </a:cubicBezTo>
                        <a:cubicBezTo>
                          <a:pt x="148" y="296"/>
                          <a:pt x="174" y="298"/>
                          <a:pt x="200" y="295"/>
                        </a:cubicBezTo>
                        <a:cubicBezTo>
                          <a:pt x="226" y="292"/>
                          <a:pt x="247" y="278"/>
                          <a:pt x="261" y="255"/>
                        </a:cubicBezTo>
                        <a:cubicBezTo>
                          <a:pt x="265" y="249"/>
                          <a:pt x="269" y="243"/>
                          <a:pt x="273" y="238"/>
                        </a:cubicBezTo>
                        <a:cubicBezTo>
                          <a:pt x="276" y="236"/>
                          <a:pt x="281" y="235"/>
                          <a:pt x="285" y="234"/>
                        </a:cubicBezTo>
                        <a:cubicBezTo>
                          <a:pt x="286" y="237"/>
                          <a:pt x="289" y="241"/>
                          <a:pt x="288" y="244"/>
                        </a:cubicBezTo>
                        <a:cubicBezTo>
                          <a:pt x="285" y="256"/>
                          <a:pt x="281" y="267"/>
                          <a:pt x="278" y="278"/>
                        </a:cubicBezTo>
                        <a:cubicBezTo>
                          <a:pt x="276" y="286"/>
                          <a:pt x="274" y="293"/>
                          <a:pt x="274" y="300"/>
                        </a:cubicBezTo>
                        <a:cubicBezTo>
                          <a:pt x="274" y="314"/>
                          <a:pt x="267" y="318"/>
                          <a:pt x="254" y="318"/>
                        </a:cubicBezTo>
                        <a:cubicBezTo>
                          <a:pt x="214" y="318"/>
                          <a:pt x="173" y="318"/>
                          <a:pt x="133" y="318"/>
                        </a:cubicBezTo>
                        <a:cubicBezTo>
                          <a:pt x="133" y="318"/>
                          <a:pt x="133" y="318"/>
                          <a:pt x="133" y="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1" name="Freeform 24"/>
                  <p:cNvSpPr/>
                  <p:nvPr/>
                </p:nvSpPr>
                <p:spPr bwMode="auto">
                  <a:xfrm>
                    <a:off x="1778000" y="4845051"/>
                    <a:ext cx="1044575" cy="1055688"/>
                  </a:xfrm>
                  <a:custGeom>
                    <a:avLst/>
                    <a:gdLst>
                      <a:gd name="T0" fmla="*/ 42 w 331"/>
                      <a:gd name="T1" fmla="*/ 147 h 334"/>
                      <a:gd name="T2" fmla="*/ 42 w 331"/>
                      <a:gd name="T3" fmla="*/ 66 h 334"/>
                      <a:gd name="T4" fmla="*/ 6 w 331"/>
                      <a:gd name="T5" fmla="*/ 17 h 334"/>
                      <a:gd name="T6" fmla="*/ 0 w 331"/>
                      <a:gd name="T7" fmla="*/ 9 h 334"/>
                      <a:gd name="T8" fmla="*/ 6 w 331"/>
                      <a:gd name="T9" fmla="*/ 1 h 334"/>
                      <a:gd name="T10" fmla="*/ 32 w 331"/>
                      <a:gd name="T11" fmla="*/ 1 h 334"/>
                      <a:gd name="T12" fmla="*/ 133 w 331"/>
                      <a:gd name="T13" fmla="*/ 1 h 334"/>
                      <a:gd name="T14" fmla="*/ 147 w 331"/>
                      <a:gd name="T15" fmla="*/ 9 h 334"/>
                      <a:gd name="T16" fmla="*/ 134 w 331"/>
                      <a:gd name="T17" fmla="*/ 18 h 334"/>
                      <a:gd name="T18" fmla="*/ 107 w 331"/>
                      <a:gd name="T19" fmla="*/ 42 h 334"/>
                      <a:gd name="T20" fmla="*/ 108 w 331"/>
                      <a:gd name="T21" fmla="*/ 241 h 334"/>
                      <a:gd name="T22" fmla="*/ 127 w 331"/>
                      <a:gd name="T23" fmla="*/ 278 h 334"/>
                      <a:gd name="T24" fmla="*/ 246 w 331"/>
                      <a:gd name="T25" fmla="*/ 268 h 334"/>
                      <a:gd name="T26" fmla="*/ 263 w 331"/>
                      <a:gd name="T27" fmla="*/ 223 h 334"/>
                      <a:gd name="T28" fmla="*/ 263 w 331"/>
                      <a:gd name="T29" fmla="*/ 54 h 334"/>
                      <a:gd name="T30" fmla="*/ 239 w 331"/>
                      <a:gd name="T31" fmla="*/ 20 h 334"/>
                      <a:gd name="T32" fmla="*/ 226 w 331"/>
                      <a:gd name="T33" fmla="*/ 7 h 334"/>
                      <a:gd name="T34" fmla="*/ 243 w 331"/>
                      <a:gd name="T35" fmla="*/ 0 h 334"/>
                      <a:gd name="T36" fmla="*/ 318 w 331"/>
                      <a:gd name="T37" fmla="*/ 1 h 334"/>
                      <a:gd name="T38" fmla="*/ 331 w 331"/>
                      <a:gd name="T39" fmla="*/ 7 h 334"/>
                      <a:gd name="T40" fmla="*/ 322 w 331"/>
                      <a:gd name="T41" fmla="*/ 19 h 334"/>
                      <a:gd name="T42" fmla="*/ 291 w 331"/>
                      <a:gd name="T43" fmla="*/ 68 h 334"/>
                      <a:gd name="T44" fmla="*/ 291 w 331"/>
                      <a:gd name="T45" fmla="*/ 216 h 334"/>
                      <a:gd name="T46" fmla="*/ 263 w 331"/>
                      <a:gd name="T47" fmla="*/ 293 h 334"/>
                      <a:gd name="T48" fmla="*/ 224 w 331"/>
                      <a:gd name="T49" fmla="*/ 318 h 334"/>
                      <a:gd name="T50" fmla="*/ 100 w 331"/>
                      <a:gd name="T51" fmla="*/ 317 h 334"/>
                      <a:gd name="T52" fmla="*/ 42 w 331"/>
                      <a:gd name="T53" fmla="*/ 236 h 334"/>
                      <a:gd name="T54" fmla="*/ 42 w 331"/>
                      <a:gd name="T55" fmla="*/ 147 h 334"/>
                      <a:gd name="T56" fmla="*/ 42 w 331"/>
                      <a:gd name="T57" fmla="*/ 147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331" h="334">
                        <a:moveTo>
                          <a:pt x="42" y="147"/>
                        </a:moveTo>
                        <a:cubicBezTo>
                          <a:pt x="42" y="120"/>
                          <a:pt x="42" y="93"/>
                          <a:pt x="42" y="66"/>
                        </a:cubicBezTo>
                        <a:cubicBezTo>
                          <a:pt x="42" y="35"/>
                          <a:pt x="37" y="28"/>
                          <a:pt x="6" y="17"/>
                        </a:cubicBezTo>
                        <a:cubicBezTo>
                          <a:pt x="4" y="16"/>
                          <a:pt x="0" y="12"/>
                          <a:pt x="0" y="9"/>
                        </a:cubicBezTo>
                        <a:cubicBezTo>
                          <a:pt x="0" y="7"/>
                          <a:pt x="4" y="2"/>
                          <a:pt x="6" y="1"/>
                        </a:cubicBezTo>
                        <a:cubicBezTo>
                          <a:pt x="15" y="0"/>
                          <a:pt x="23" y="1"/>
                          <a:pt x="32" y="1"/>
                        </a:cubicBezTo>
                        <a:cubicBezTo>
                          <a:pt x="65" y="1"/>
                          <a:pt x="99" y="1"/>
                          <a:pt x="133" y="1"/>
                        </a:cubicBezTo>
                        <a:cubicBezTo>
                          <a:pt x="138" y="1"/>
                          <a:pt x="142" y="6"/>
                          <a:pt x="147" y="9"/>
                        </a:cubicBezTo>
                        <a:cubicBezTo>
                          <a:pt x="143" y="12"/>
                          <a:pt x="139" y="17"/>
                          <a:pt x="134" y="18"/>
                        </a:cubicBezTo>
                        <a:cubicBezTo>
                          <a:pt x="114" y="22"/>
                          <a:pt x="107" y="26"/>
                          <a:pt x="107" y="42"/>
                        </a:cubicBezTo>
                        <a:cubicBezTo>
                          <a:pt x="107" y="108"/>
                          <a:pt x="108" y="175"/>
                          <a:pt x="108" y="241"/>
                        </a:cubicBezTo>
                        <a:cubicBezTo>
                          <a:pt x="108" y="257"/>
                          <a:pt x="117" y="270"/>
                          <a:pt x="127" y="278"/>
                        </a:cubicBezTo>
                        <a:cubicBezTo>
                          <a:pt x="158" y="303"/>
                          <a:pt x="220" y="307"/>
                          <a:pt x="246" y="268"/>
                        </a:cubicBezTo>
                        <a:cubicBezTo>
                          <a:pt x="255" y="255"/>
                          <a:pt x="262" y="239"/>
                          <a:pt x="263" y="223"/>
                        </a:cubicBezTo>
                        <a:cubicBezTo>
                          <a:pt x="265" y="167"/>
                          <a:pt x="263" y="110"/>
                          <a:pt x="263" y="54"/>
                        </a:cubicBezTo>
                        <a:cubicBezTo>
                          <a:pt x="263" y="37"/>
                          <a:pt x="255" y="27"/>
                          <a:pt x="239" y="20"/>
                        </a:cubicBezTo>
                        <a:cubicBezTo>
                          <a:pt x="234" y="18"/>
                          <a:pt x="230" y="12"/>
                          <a:pt x="226" y="7"/>
                        </a:cubicBezTo>
                        <a:cubicBezTo>
                          <a:pt x="231" y="5"/>
                          <a:pt x="237" y="0"/>
                          <a:pt x="243" y="0"/>
                        </a:cubicBezTo>
                        <a:cubicBezTo>
                          <a:pt x="268" y="0"/>
                          <a:pt x="293" y="0"/>
                          <a:pt x="318" y="1"/>
                        </a:cubicBezTo>
                        <a:cubicBezTo>
                          <a:pt x="322" y="1"/>
                          <a:pt x="327" y="5"/>
                          <a:pt x="331" y="7"/>
                        </a:cubicBezTo>
                        <a:cubicBezTo>
                          <a:pt x="328" y="11"/>
                          <a:pt x="326" y="18"/>
                          <a:pt x="322" y="19"/>
                        </a:cubicBezTo>
                        <a:cubicBezTo>
                          <a:pt x="296" y="26"/>
                          <a:pt x="290" y="44"/>
                          <a:pt x="291" y="68"/>
                        </a:cubicBezTo>
                        <a:cubicBezTo>
                          <a:pt x="291" y="117"/>
                          <a:pt x="291" y="167"/>
                          <a:pt x="291" y="216"/>
                        </a:cubicBezTo>
                        <a:cubicBezTo>
                          <a:pt x="291" y="245"/>
                          <a:pt x="284" y="272"/>
                          <a:pt x="263" y="293"/>
                        </a:cubicBezTo>
                        <a:cubicBezTo>
                          <a:pt x="252" y="304"/>
                          <a:pt x="238" y="313"/>
                          <a:pt x="224" y="318"/>
                        </a:cubicBezTo>
                        <a:cubicBezTo>
                          <a:pt x="183" y="334"/>
                          <a:pt x="141" y="328"/>
                          <a:pt x="100" y="317"/>
                        </a:cubicBezTo>
                        <a:cubicBezTo>
                          <a:pt x="68" y="308"/>
                          <a:pt x="42" y="270"/>
                          <a:pt x="42" y="236"/>
                        </a:cubicBezTo>
                        <a:cubicBezTo>
                          <a:pt x="42" y="206"/>
                          <a:pt x="42" y="177"/>
                          <a:pt x="42" y="147"/>
                        </a:cubicBezTo>
                        <a:cubicBezTo>
                          <a:pt x="42" y="147"/>
                          <a:pt x="42" y="147"/>
                          <a:pt x="42" y="1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2" name="Freeform 26"/>
                  <p:cNvSpPr/>
                  <p:nvPr/>
                </p:nvSpPr>
                <p:spPr bwMode="auto">
                  <a:xfrm>
                    <a:off x="7677150" y="4803776"/>
                    <a:ext cx="744538" cy="1100138"/>
                  </a:xfrm>
                  <a:custGeom>
                    <a:avLst/>
                    <a:gdLst>
                      <a:gd name="T0" fmla="*/ 10 w 236"/>
                      <a:gd name="T1" fmla="*/ 282 h 348"/>
                      <a:gd name="T2" fmla="*/ 11 w 236"/>
                      <a:gd name="T3" fmla="*/ 243 h 348"/>
                      <a:gd name="T4" fmla="*/ 16 w 236"/>
                      <a:gd name="T5" fmla="*/ 231 h 348"/>
                      <a:gd name="T6" fmla="*/ 28 w 236"/>
                      <a:gd name="T7" fmla="*/ 240 h 348"/>
                      <a:gd name="T8" fmla="*/ 66 w 236"/>
                      <a:gd name="T9" fmla="*/ 292 h 348"/>
                      <a:gd name="T10" fmla="*/ 135 w 236"/>
                      <a:gd name="T11" fmla="*/ 314 h 348"/>
                      <a:gd name="T12" fmla="*/ 174 w 236"/>
                      <a:gd name="T13" fmla="*/ 277 h 348"/>
                      <a:gd name="T14" fmla="*/ 159 w 236"/>
                      <a:gd name="T15" fmla="*/ 232 h 348"/>
                      <a:gd name="T16" fmla="*/ 92 w 236"/>
                      <a:gd name="T17" fmla="*/ 185 h 348"/>
                      <a:gd name="T18" fmla="*/ 23 w 236"/>
                      <a:gd name="T19" fmla="*/ 130 h 348"/>
                      <a:gd name="T20" fmla="*/ 37 w 236"/>
                      <a:gd name="T21" fmla="*/ 34 h 348"/>
                      <a:gd name="T22" fmla="*/ 158 w 236"/>
                      <a:gd name="T23" fmla="*/ 17 h 348"/>
                      <a:gd name="T24" fmla="*/ 172 w 236"/>
                      <a:gd name="T25" fmla="*/ 22 h 348"/>
                      <a:gd name="T26" fmla="*/ 199 w 236"/>
                      <a:gd name="T27" fmla="*/ 17 h 348"/>
                      <a:gd name="T28" fmla="*/ 214 w 236"/>
                      <a:gd name="T29" fmla="*/ 10 h 348"/>
                      <a:gd name="T30" fmla="*/ 219 w 236"/>
                      <a:gd name="T31" fmla="*/ 24 h 348"/>
                      <a:gd name="T32" fmla="*/ 219 w 236"/>
                      <a:gd name="T33" fmla="*/ 96 h 348"/>
                      <a:gd name="T34" fmla="*/ 212 w 236"/>
                      <a:gd name="T35" fmla="*/ 110 h 348"/>
                      <a:gd name="T36" fmla="*/ 198 w 236"/>
                      <a:gd name="T37" fmla="*/ 99 h 348"/>
                      <a:gd name="T38" fmla="*/ 167 w 236"/>
                      <a:gd name="T39" fmla="*/ 53 h 348"/>
                      <a:gd name="T40" fmla="*/ 102 w 236"/>
                      <a:gd name="T41" fmla="*/ 34 h 348"/>
                      <a:gd name="T42" fmla="*/ 70 w 236"/>
                      <a:gd name="T43" fmla="*/ 72 h 348"/>
                      <a:gd name="T44" fmla="*/ 89 w 236"/>
                      <a:gd name="T45" fmla="*/ 106 h 348"/>
                      <a:gd name="T46" fmla="*/ 170 w 236"/>
                      <a:gd name="T47" fmla="*/ 155 h 348"/>
                      <a:gd name="T48" fmla="*/ 233 w 236"/>
                      <a:gd name="T49" fmla="*/ 247 h 348"/>
                      <a:gd name="T50" fmla="*/ 117 w 236"/>
                      <a:gd name="T51" fmla="*/ 340 h 348"/>
                      <a:gd name="T52" fmla="*/ 57 w 236"/>
                      <a:gd name="T53" fmla="*/ 324 h 348"/>
                      <a:gd name="T54" fmla="*/ 32 w 236"/>
                      <a:gd name="T55" fmla="*/ 329 h 348"/>
                      <a:gd name="T56" fmla="*/ 15 w 236"/>
                      <a:gd name="T57" fmla="*/ 336 h 348"/>
                      <a:gd name="T58" fmla="*/ 10 w 236"/>
                      <a:gd name="T59" fmla="*/ 320 h 348"/>
                      <a:gd name="T60" fmla="*/ 10 w 236"/>
                      <a:gd name="T61" fmla="*/ 282 h 348"/>
                      <a:gd name="T62" fmla="*/ 10 w 236"/>
                      <a:gd name="T63" fmla="*/ 282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36" h="348">
                        <a:moveTo>
                          <a:pt x="10" y="282"/>
                        </a:moveTo>
                        <a:cubicBezTo>
                          <a:pt x="10" y="269"/>
                          <a:pt x="10" y="256"/>
                          <a:pt x="11" y="243"/>
                        </a:cubicBezTo>
                        <a:cubicBezTo>
                          <a:pt x="11" y="239"/>
                          <a:pt x="14" y="235"/>
                          <a:pt x="16" y="231"/>
                        </a:cubicBezTo>
                        <a:cubicBezTo>
                          <a:pt x="20" y="234"/>
                          <a:pt x="25" y="236"/>
                          <a:pt x="28" y="240"/>
                        </a:cubicBezTo>
                        <a:cubicBezTo>
                          <a:pt x="40" y="257"/>
                          <a:pt x="51" y="277"/>
                          <a:pt x="66" y="292"/>
                        </a:cubicBezTo>
                        <a:cubicBezTo>
                          <a:pt x="84" y="312"/>
                          <a:pt x="109" y="316"/>
                          <a:pt x="135" y="314"/>
                        </a:cubicBezTo>
                        <a:cubicBezTo>
                          <a:pt x="158" y="311"/>
                          <a:pt x="167" y="295"/>
                          <a:pt x="174" y="277"/>
                        </a:cubicBezTo>
                        <a:cubicBezTo>
                          <a:pt x="180" y="259"/>
                          <a:pt x="172" y="243"/>
                          <a:pt x="159" y="232"/>
                        </a:cubicBezTo>
                        <a:cubicBezTo>
                          <a:pt x="138" y="215"/>
                          <a:pt x="115" y="201"/>
                          <a:pt x="92" y="185"/>
                        </a:cubicBezTo>
                        <a:cubicBezTo>
                          <a:pt x="67" y="169"/>
                          <a:pt x="40" y="156"/>
                          <a:pt x="23" y="130"/>
                        </a:cubicBezTo>
                        <a:cubicBezTo>
                          <a:pt x="0" y="93"/>
                          <a:pt x="12" y="58"/>
                          <a:pt x="37" y="34"/>
                        </a:cubicBezTo>
                        <a:cubicBezTo>
                          <a:pt x="73" y="0"/>
                          <a:pt x="115" y="4"/>
                          <a:pt x="158" y="17"/>
                        </a:cubicBezTo>
                        <a:cubicBezTo>
                          <a:pt x="163" y="18"/>
                          <a:pt x="168" y="20"/>
                          <a:pt x="172" y="22"/>
                        </a:cubicBezTo>
                        <a:cubicBezTo>
                          <a:pt x="183" y="27"/>
                          <a:pt x="191" y="26"/>
                          <a:pt x="199" y="17"/>
                        </a:cubicBezTo>
                        <a:cubicBezTo>
                          <a:pt x="202" y="13"/>
                          <a:pt x="209" y="12"/>
                          <a:pt x="214" y="10"/>
                        </a:cubicBezTo>
                        <a:cubicBezTo>
                          <a:pt x="216" y="15"/>
                          <a:pt x="219" y="19"/>
                          <a:pt x="219" y="24"/>
                        </a:cubicBezTo>
                        <a:cubicBezTo>
                          <a:pt x="220" y="48"/>
                          <a:pt x="220" y="72"/>
                          <a:pt x="219" y="96"/>
                        </a:cubicBezTo>
                        <a:cubicBezTo>
                          <a:pt x="219" y="101"/>
                          <a:pt x="215" y="105"/>
                          <a:pt x="212" y="110"/>
                        </a:cubicBezTo>
                        <a:cubicBezTo>
                          <a:pt x="207" y="106"/>
                          <a:pt x="202" y="104"/>
                          <a:pt x="198" y="99"/>
                        </a:cubicBezTo>
                        <a:cubicBezTo>
                          <a:pt x="188" y="84"/>
                          <a:pt x="180" y="66"/>
                          <a:pt x="167" y="53"/>
                        </a:cubicBezTo>
                        <a:cubicBezTo>
                          <a:pt x="150" y="36"/>
                          <a:pt x="128" y="28"/>
                          <a:pt x="102" y="34"/>
                        </a:cubicBezTo>
                        <a:cubicBezTo>
                          <a:pt x="82" y="39"/>
                          <a:pt x="71" y="55"/>
                          <a:pt x="70" y="72"/>
                        </a:cubicBezTo>
                        <a:cubicBezTo>
                          <a:pt x="69" y="83"/>
                          <a:pt x="79" y="99"/>
                          <a:pt x="89" y="106"/>
                        </a:cubicBezTo>
                        <a:cubicBezTo>
                          <a:pt x="115" y="124"/>
                          <a:pt x="143" y="138"/>
                          <a:pt x="170" y="155"/>
                        </a:cubicBezTo>
                        <a:cubicBezTo>
                          <a:pt x="204" y="176"/>
                          <a:pt x="232" y="203"/>
                          <a:pt x="233" y="247"/>
                        </a:cubicBezTo>
                        <a:cubicBezTo>
                          <a:pt x="236" y="314"/>
                          <a:pt x="173" y="348"/>
                          <a:pt x="117" y="340"/>
                        </a:cubicBezTo>
                        <a:cubicBezTo>
                          <a:pt x="97" y="336"/>
                          <a:pt x="77" y="328"/>
                          <a:pt x="57" y="324"/>
                        </a:cubicBezTo>
                        <a:cubicBezTo>
                          <a:pt x="49" y="322"/>
                          <a:pt x="41" y="327"/>
                          <a:pt x="32" y="329"/>
                        </a:cubicBezTo>
                        <a:cubicBezTo>
                          <a:pt x="27" y="331"/>
                          <a:pt x="21" y="334"/>
                          <a:pt x="15" y="336"/>
                        </a:cubicBezTo>
                        <a:cubicBezTo>
                          <a:pt x="13" y="331"/>
                          <a:pt x="10" y="325"/>
                          <a:pt x="10" y="320"/>
                        </a:cubicBezTo>
                        <a:cubicBezTo>
                          <a:pt x="9" y="307"/>
                          <a:pt x="10" y="295"/>
                          <a:pt x="10" y="282"/>
                        </a:cubicBezTo>
                        <a:cubicBezTo>
                          <a:pt x="10" y="282"/>
                          <a:pt x="10" y="282"/>
                          <a:pt x="10" y="2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3" name="Freeform 32"/>
                  <p:cNvSpPr/>
                  <p:nvPr/>
                </p:nvSpPr>
                <p:spPr bwMode="auto">
                  <a:xfrm>
                    <a:off x="10015538" y="4845051"/>
                    <a:ext cx="1025525" cy="1008063"/>
                  </a:xfrm>
                  <a:custGeom>
                    <a:avLst/>
                    <a:gdLst>
                      <a:gd name="T0" fmla="*/ 163 w 325"/>
                      <a:gd name="T1" fmla="*/ 319 h 319"/>
                      <a:gd name="T2" fmla="*/ 101 w 325"/>
                      <a:gd name="T3" fmla="*/ 318 h 319"/>
                      <a:gd name="T4" fmla="*/ 86 w 325"/>
                      <a:gd name="T5" fmla="*/ 312 h 319"/>
                      <a:gd name="T6" fmla="*/ 99 w 325"/>
                      <a:gd name="T7" fmla="*/ 302 h 319"/>
                      <a:gd name="T8" fmla="*/ 131 w 325"/>
                      <a:gd name="T9" fmla="*/ 262 h 319"/>
                      <a:gd name="T10" fmla="*/ 131 w 325"/>
                      <a:gd name="T11" fmla="*/ 186 h 319"/>
                      <a:gd name="T12" fmla="*/ 127 w 325"/>
                      <a:gd name="T13" fmla="*/ 169 h 319"/>
                      <a:gd name="T14" fmla="*/ 37 w 325"/>
                      <a:gd name="T15" fmla="*/ 42 h 319"/>
                      <a:gd name="T16" fmla="*/ 11 w 325"/>
                      <a:gd name="T17" fmla="*/ 20 h 319"/>
                      <a:gd name="T18" fmla="*/ 0 w 325"/>
                      <a:gd name="T19" fmla="*/ 8 h 319"/>
                      <a:gd name="T20" fmla="*/ 16 w 325"/>
                      <a:gd name="T21" fmla="*/ 1 h 319"/>
                      <a:gd name="T22" fmla="*/ 94 w 325"/>
                      <a:gd name="T23" fmla="*/ 1 h 319"/>
                      <a:gd name="T24" fmla="*/ 136 w 325"/>
                      <a:gd name="T25" fmla="*/ 1 h 319"/>
                      <a:gd name="T26" fmla="*/ 148 w 325"/>
                      <a:gd name="T27" fmla="*/ 8 h 319"/>
                      <a:gd name="T28" fmla="*/ 138 w 325"/>
                      <a:gd name="T29" fmla="*/ 17 h 319"/>
                      <a:gd name="T30" fmla="*/ 122 w 325"/>
                      <a:gd name="T31" fmla="*/ 51 h 319"/>
                      <a:gd name="T32" fmla="*/ 173 w 325"/>
                      <a:gd name="T33" fmla="*/ 126 h 319"/>
                      <a:gd name="T34" fmla="*/ 196 w 325"/>
                      <a:gd name="T35" fmla="*/ 127 h 319"/>
                      <a:gd name="T36" fmla="*/ 244 w 325"/>
                      <a:gd name="T37" fmla="*/ 57 h 319"/>
                      <a:gd name="T38" fmla="*/ 252 w 325"/>
                      <a:gd name="T39" fmla="*/ 44 h 319"/>
                      <a:gd name="T40" fmla="*/ 239 w 325"/>
                      <a:gd name="T41" fmla="*/ 19 h 319"/>
                      <a:gd name="T42" fmla="*/ 225 w 325"/>
                      <a:gd name="T43" fmla="*/ 17 h 319"/>
                      <a:gd name="T44" fmla="*/ 217 w 325"/>
                      <a:gd name="T45" fmla="*/ 11 h 319"/>
                      <a:gd name="T46" fmla="*/ 222 w 325"/>
                      <a:gd name="T47" fmla="*/ 2 h 319"/>
                      <a:gd name="T48" fmla="*/ 234 w 325"/>
                      <a:gd name="T49" fmla="*/ 0 h 319"/>
                      <a:gd name="T50" fmla="*/ 307 w 325"/>
                      <a:gd name="T51" fmla="*/ 1 h 319"/>
                      <a:gd name="T52" fmla="*/ 325 w 325"/>
                      <a:gd name="T53" fmla="*/ 8 h 319"/>
                      <a:gd name="T54" fmla="*/ 312 w 325"/>
                      <a:gd name="T55" fmla="*/ 22 h 319"/>
                      <a:gd name="T56" fmla="*/ 285 w 325"/>
                      <a:gd name="T57" fmla="*/ 48 h 319"/>
                      <a:gd name="T58" fmla="*/ 202 w 325"/>
                      <a:gd name="T59" fmla="*/ 165 h 319"/>
                      <a:gd name="T60" fmla="*/ 196 w 325"/>
                      <a:gd name="T61" fmla="*/ 185 h 319"/>
                      <a:gd name="T62" fmla="*/ 196 w 325"/>
                      <a:gd name="T63" fmla="*/ 272 h 319"/>
                      <a:gd name="T64" fmla="*/ 223 w 325"/>
                      <a:gd name="T65" fmla="*/ 302 h 319"/>
                      <a:gd name="T66" fmla="*/ 238 w 325"/>
                      <a:gd name="T67" fmla="*/ 311 h 319"/>
                      <a:gd name="T68" fmla="*/ 222 w 325"/>
                      <a:gd name="T69" fmla="*/ 318 h 319"/>
                      <a:gd name="T70" fmla="*/ 163 w 325"/>
                      <a:gd name="T71" fmla="*/ 318 h 319"/>
                      <a:gd name="T72" fmla="*/ 163 w 325"/>
                      <a:gd name="T73" fmla="*/ 319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325" h="319">
                        <a:moveTo>
                          <a:pt x="163" y="319"/>
                        </a:moveTo>
                        <a:cubicBezTo>
                          <a:pt x="142" y="319"/>
                          <a:pt x="122" y="319"/>
                          <a:pt x="101" y="318"/>
                        </a:cubicBezTo>
                        <a:cubicBezTo>
                          <a:pt x="96" y="318"/>
                          <a:pt x="91" y="314"/>
                          <a:pt x="86" y="312"/>
                        </a:cubicBezTo>
                        <a:cubicBezTo>
                          <a:pt x="90" y="309"/>
                          <a:pt x="94" y="302"/>
                          <a:pt x="99" y="302"/>
                        </a:cubicBezTo>
                        <a:cubicBezTo>
                          <a:pt x="123" y="300"/>
                          <a:pt x="129" y="292"/>
                          <a:pt x="131" y="262"/>
                        </a:cubicBezTo>
                        <a:cubicBezTo>
                          <a:pt x="132" y="237"/>
                          <a:pt x="132" y="211"/>
                          <a:pt x="131" y="186"/>
                        </a:cubicBezTo>
                        <a:cubicBezTo>
                          <a:pt x="131" y="180"/>
                          <a:pt x="130" y="174"/>
                          <a:pt x="127" y="169"/>
                        </a:cubicBezTo>
                        <a:cubicBezTo>
                          <a:pt x="97" y="126"/>
                          <a:pt x="67" y="84"/>
                          <a:pt x="37" y="42"/>
                        </a:cubicBezTo>
                        <a:cubicBezTo>
                          <a:pt x="30" y="33"/>
                          <a:pt x="19" y="28"/>
                          <a:pt x="11" y="20"/>
                        </a:cubicBezTo>
                        <a:cubicBezTo>
                          <a:pt x="7" y="16"/>
                          <a:pt x="4" y="12"/>
                          <a:pt x="0" y="8"/>
                        </a:cubicBezTo>
                        <a:cubicBezTo>
                          <a:pt x="5" y="6"/>
                          <a:pt x="11" y="1"/>
                          <a:pt x="16" y="1"/>
                        </a:cubicBezTo>
                        <a:cubicBezTo>
                          <a:pt x="42" y="0"/>
                          <a:pt x="68" y="1"/>
                          <a:pt x="94" y="1"/>
                        </a:cubicBezTo>
                        <a:cubicBezTo>
                          <a:pt x="108" y="1"/>
                          <a:pt x="122" y="0"/>
                          <a:pt x="136" y="1"/>
                        </a:cubicBezTo>
                        <a:cubicBezTo>
                          <a:pt x="140" y="1"/>
                          <a:pt x="144" y="6"/>
                          <a:pt x="148" y="8"/>
                        </a:cubicBezTo>
                        <a:cubicBezTo>
                          <a:pt x="144" y="11"/>
                          <a:pt x="141" y="17"/>
                          <a:pt x="138" y="17"/>
                        </a:cubicBezTo>
                        <a:cubicBezTo>
                          <a:pt x="111" y="21"/>
                          <a:pt x="107" y="29"/>
                          <a:pt x="122" y="51"/>
                        </a:cubicBezTo>
                        <a:cubicBezTo>
                          <a:pt x="140" y="76"/>
                          <a:pt x="156" y="101"/>
                          <a:pt x="173" y="126"/>
                        </a:cubicBezTo>
                        <a:cubicBezTo>
                          <a:pt x="181" y="138"/>
                          <a:pt x="189" y="138"/>
                          <a:pt x="196" y="127"/>
                        </a:cubicBezTo>
                        <a:cubicBezTo>
                          <a:pt x="213" y="104"/>
                          <a:pt x="229" y="80"/>
                          <a:pt x="244" y="57"/>
                        </a:cubicBezTo>
                        <a:cubicBezTo>
                          <a:pt x="247" y="53"/>
                          <a:pt x="250" y="48"/>
                          <a:pt x="252" y="44"/>
                        </a:cubicBezTo>
                        <a:cubicBezTo>
                          <a:pt x="257" y="31"/>
                          <a:pt x="253" y="22"/>
                          <a:pt x="239" y="19"/>
                        </a:cubicBezTo>
                        <a:cubicBezTo>
                          <a:pt x="235" y="18"/>
                          <a:pt x="229" y="18"/>
                          <a:pt x="225" y="17"/>
                        </a:cubicBezTo>
                        <a:cubicBezTo>
                          <a:pt x="222" y="16"/>
                          <a:pt x="217" y="13"/>
                          <a:pt x="217" y="11"/>
                        </a:cubicBezTo>
                        <a:cubicBezTo>
                          <a:pt x="217" y="8"/>
                          <a:pt x="220" y="4"/>
                          <a:pt x="222" y="2"/>
                        </a:cubicBezTo>
                        <a:cubicBezTo>
                          <a:pt x="225" y="0"/>
                          <a:pt x="230" y="0"/>
                          <a:pt x="234" y="0"/>
                        </a:cubicBezTo>
                        <a:cubicBezTo>
                          <a:pt x="258" y="0"/>
                          <a:pt x="283" y="0"/>
                          <a:pt x="307" y="1"/>
                        </a:cubicBezTo>
                        <a:cubicBezTo>
                          <a:pt x="313" y="1"/>
                          <a:pt x="319" y="6"/>
                          <a:pt x="325" y="8"/>
                        </a:cubicBezTo>
                        <a:cubicBezTo>
                          <a:pt x="321" y="13"/>
                          <a:pt x="317" y="17"/>
                          <a:pt x="312" y="22"/>
                        </a:cubicBezTo>
                        <a:cubicBezTo>
                          <a:pt x="303" y="30"/>
                          <a:pt x="292" y="38"/>
                          <a:pt x="285" y="48"/>
                        </a:cubicBezTo>
                        <a:cubicBezTo>
                          <a:pt x="256" y="86"/>
                          <a:pt x="229" y="126"/>
                          <a:pt x="202" y="165"/>
                        </a:cubicBezTo>
                        <a:cubicBezTo>
                          <a:pt x="198" y="170"/>
                          <a:pt x="196" y="178"/>
                          <a:pt x="196" y="185"/>
                        </a:cubicBezTo>
                        <a:cubicBezTo>
                          <a:pt x="195" y="214"/>
                          <a:pt x="196" y="243"/>
                          <a:pt x="196" y="272"/>
                        </a:cubicBezTo>
                        <a:cubicBezTo>
                          <a:pt x="197" y="293"/>
                          <a:pt x="202" y="298"/>
                          <a:pt x="223" y="302"/>
                        </a:cubicBezTo>
                        <a:cubicBezTo>
                          <a:pt x="228" y="303"/>
                          <a:pt x="233" y="308"/>
                          <a:pt x="238" y="311"/>
                        </a:cubicBezTo>
                        <a:cubicBezTo>
                          <a:pt x="233" y="313"/>
                          <a:pt x="228" y="318"/>
                          <a:pt x="222" y="318"/>
                        </a:cubicBezTo>
                        <a:cubicBezTo>
                          <a:pt x="203" y="319"/>
                          <a:pt x="183" y="318"/>
                          <a:pt x="163" y="318"/>
                        </a:cubicBezTo>
                        <a:cubicBezTo>
                          <a:pt x="163" y="318"/>
                          <a:pt x="163" y="319"/>
                          <a:pt x="163" y="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4" name="Freeform 33"/>
                  <p:cNvSpPr/>
                  <p:nvPr/>
                </p:nvSpPr>
                <p:spPr bwMode="auto">
                  <a:xfrm>
                    <a:off x="9063038" y="4845051"/>
                    <a:ext cx="914400" cy="1008063"/>
                  </a:xfrm>
                  <a:custGeom>
                    <a:avLst/>
                    <a:gdLst>
                      <a:gd name="T0" fmla="*/ 146 w 290"/>
                      <a:gd name="T1" fmla="*/ 1 h 319"/>
                      <a:gd name="T2" fmla="*/ 267 w 290"/>
                      <a:gd name="T3" fmla="*/ 0 h 319"/>
                      <a:gd name="T4" fmla="*/ 286 w 290"/>
                      <a:gd name="T5" fmla="*/ 19 h 319"/>
                      <a:gd name="T6" fmla="*/ 290 w 290"/>
                      <a:gd name="T7" fmla="*/ 67 h 319"/>
                      <a:gd name="T8" fmla="*/ 283 w 290"/>
                      <a:gd name="T9" fmla="*/ 85 h 319"/>
                      <a:gd name="T10" fmla="*/ 270 w 290"/>
                      <a:gd name="T11" fmla="*/ 72 h 319"/>
                      <a:gd name="T12" fmla="*/ 257 w 290"/>
                      <a:gd name="T13" fmla="*/ 47 h 319"/>
                      <a:gd name="T14" fmla="*/ 214 w 290"/>
                      <a:gd name="T15" fmla="*/ 30 h 319"/>
                      <a:gd name="T16" fmla="*/ 175 w 290"/>
                      <a:gd name="T17" fmla="*/ 70 h 319"/>
                      <a:gd name="T18" fmla="*/ 175 w 290"/>
                      <a:gd name="T19" fmla="*/ 253 h 319"/>
                      <a:gd name="T20" fmla="*/ 177 w 290"/>
                      <a:gd name="T21" fmla="*/ 272 h 319"/>
                      <a:gd name="T22" fmla="*/ 208 w 290"/>
                      <a:gd name="T23" fmla="*/ 302 h 319"/>
                      <a:gd name="T24" fmla="*/ 220 w 290"/>
                      <a:gd name="T25" fmla="*/ 312 h 319"/>
                      <a:gd name="T26" fmla="*/ 207 w 290"/>
                      <a:gd name="T27" fmla="*/ 318 h 319"/>
                      <a:gd name="T28" fmla="*/ 81 w 290"/>
                      <a:gd name="T29" fmla="*/ 318 h 319"/>
                      <a:gd name="T30" fmla="*/ 68 w 290"/>
                      <a:gd name="T31" fmla="*/ 311 h 319"/>
                      <a:gd name="T32" fmla="*/ 80 w 290"/>
                      <a:gd name="T33" fmla="*/ 303 h 319"/>
                      <a:gd name="T34" fmla="*/ 110 w 290"/>
                      <a:gd name="T35" fmla="*/ 268 h 319"/>
                      <a:gd name="T36" fmla="*/ 110 w 290"/>
                      <a:gd name="T37" fmla="*/ 57 h 319"/>
                      <a:gd name="T38" fmla="*/ 84 w 290"/>
                      <a:gd name="T39" fmla="*/ 30 h 319"/>
                      <a:gd name="T40" fmla="*/ 28 w 290"/>
                      <a:gd name="T41" fmla="*/ 52 h 319"/>
                      <a:gd name="T42" fmla="*/ 16 w 290"/>
                      <a:gd name="T43" fmla="*/ 76 h 319"/>
                      <a:gd name="T44" fmla="*/ 5 w 290"/>
                      <a:gd name="T45" fmla="*/ 84 h 319"/>
                      <a:gd name="T46" fmla="*/ 0 w 290"/>
                      <a:gd name="T47" fmla="*/ 72 h 319"/>
                      <a:gd name="T48" fmla="*/ 3 w 290"/>
                      <a:gd name="T49" fmla="*/ 19 h 319"/>
                      <a:gd name="T50" fmla="*/ 25 w 290"/>
                      <a:gd name="T51" fmla="*/ 0 h 319"/>
                      <a:gd name="T52" fmla="*/ 146 w 290"/>
                      <a:gd name="T53" fmla="*/ 0 h 319"/>
                      <a:gd name="T54" fmla="*/ 146 w 290"/>
                      <a:gd name="T55" fmla="*/ 1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90" h="319">
                        <a:moveTo>
                          <a:pt x="146" y="1"/>
                        </a:moveTo>
                        <a:cubicBezTo>
                          <a:pt x="187" y="1"/>
                          <a:pt x="227" y="1"/>
                          <a:pt x="267" y="0"/>
                        </a:cubicBezTo>
                        <a:cubicBezTo>
                          <a:pt x="281" y="0"/>
                          <a:pt x="285" y="8"/>
                          <a:pt x="286" y="19"/>
                        </a:cubicBezTo>
                        <a:cubicBezTo>
                          <a:pt x="288" y="35"/>
                          <a:pt x="289" y="51"/>
                          <a:pt x="290" y="67"/>
                        </a:cubicBezTo>
                        <a:cubicBezTo>
                          <a:pt x="290" y="73"/>
                          <a:pt x="286" y="79"/>
                          <a:pt x="283" y="85"/>
                        </a:cubicBezTo>
                        <a:cubicBezTo>
                          <a:pt x="279" y="81"/>
                          <a:pt x="273" y="77"/>
                          <a:pt x="270" y="72"/>
                        </a:cubicBezTo>
                        <a:cubicBezTo>
                          <a:pt x="265" y="64"/>
                          <a:pt x="263" y="54"/>
                          <a:pt x="257" y="47"/>
                        </a:cubicBezTo>
                        <a:cubicBezTo>
                          <a:pt x="247" y="33"/>
                          <a:pt x="232" y="29"/>
                          <a:pt x="214" y="30"/>
                        </a:cubicBezTo>
                        <a:cubicBezTo>
                          <a:pt x="173" y="31"/>
                          <a:pt x="175" y="24"/>
                          <a:pt x="175" y="70"/>
                        </a:cubicBezTo>
                        <a:cubicBezTo>
                          <a:pt x="175" y="131"/>
                          <a:pt x="175" y="192"/>
                          <a:pt x="175" y="253"/>
                        </a:cubicBezTo>
                        <a:cubicBezTo>
                          <a:pt x="175" y="259"/>
                          <a:pt x="176" y="266"/>
                          <a:pt x="177" y="272"/>
                        </a:cubicBezTo>
                        <a:cubicBezTo>
                          <a:pt x="180" y="296"/>
                          <a:pt x="183" y="298"/>
                          <a:pt x="208" y="302"/>
                        </a:cubicBezTo>
                        <a:cubicBezTo>
                          <a:pt x="212" y="303"/>
                          <a:pt x="216" y="309"/>
                          <a:pt x="220" y="312"/>
                        </a:cubicBezTo>
                        <a:cubicBezTo>
                          <a:pt x="216" y="314"/>
                          <a:pt x="211" y="318"/>
                          <a:pt x="207" y="318"/>
                        </a:cubicBezTo>
                        <a:cubicBezTo>
                          <a:pt x="165" y="319"/>
                          <a:pt x="123" y="319"/>
                          <a:pt x="81" y="318"/>
                        </a:cubicBezTo>
                        <a:cubicBezTo>
                          <a:pt x="76" y="318"/>
                          <a:pt x="72" y="314"/>
                          <a:pt x="68" y="311"/>
                        </a:cubicBezTo>
                        <a:cubicBezTo>
                          <a:pt x="72" y="309"/>
                          <a:pt x="75" y="304"/>
                          <a:pt x="80" y="303"/>
                        </a:cubicBezTo>
                        <a:cubicBezTo>
                          <a:pt x="109" y="298"/>
                          <a:pt x="110" y="297"/>
                          <a:pt x="110" y="268"/>
                        </a:cubicBezTo>
                        <a:cubicBezTo>
                          <a:pt x="110" y="198"/>
                          <a:pt x="110" y="127"/>
                          <a:pt x="110" y="57"/>
                        </a:cubicBezTo>
                        <a:cubicBezTo>
                          <a:pt x="110" y="30"/>
                          <a:pt x="110" y="31"/>
                          <a:pt x="84" y="30"/>
                        </a:cubicBezTo>
                        <a:cubicBezTo>
                          <a:pt x="60" y="28"/>
                          <a:pt x="41" y="32"/>
                          <a:pt x="28" y="52"/>
                        </a:cubicBezTo>
                        <a:cubicBezTo>
                          <a:pt x="23" y="60"/>
                          <a:pt x="21" y="69"/>
                          <a:pt x="16" y="76"/>
                        </a:cubicBezTo>
                        <a:cubicBezTo>
                          <a:pt x="14" y="80"/>
                          <a:pt x="9" y="82"/>
                          <a:pt x="5" y="84"/>
                        </a:cubicBezTo>
                        <a:cubicBezTo>
                          <a:pt x="3" y="80"/>
                          <a:pt x="0" y="76"/>
                          <a:pt x="0" y="72"/>
                        </a:cubicBezTo>
                        <a:cubicBezTo>
                          <a:pt x="1" y="54"/>
                          <a:pt x="3" y="36"/>
                          <a:pt x="3" y="19"/>
                        </a:cubicBezTo>
                        <a:cubicBezTo>
                          <a:pt x="4" y="4"/>
                          <a:pt x="12" y="0"/>
                          <a:pt x="25" y="0"/>
                        </a:cubicBezTo>
                        <a:cubicBezTo>
                          <a:pt x="65" y="0"/>
                          <a:pt x="106" y="0"/>
                          <a:pt x="146" y="0"/>
                        </a:cubicBezTo>
                        <a:cubicBezTo>
                          <a:pt x="146" y="0"/>
                          <a:pt x="146" y="0"/>
                          <a:pt x="14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" name="Freeform 34"/>
                  <p:cNvSpPr/>
                  <p:nvPr/>
                </p:nvSpPr>
                <p:spPr bwMode="auto">
                  <a:xfrm>
                    <a:off x="4597400" y="4841876"/>
                    <a:ext cx="1009650" cy="1036638"/>
                  </a:xfrm>
                  <a:custGeom>
                    <a:avLst/>
                    <a:gdLst>
                      <a:gd name="T0" fmla="*/ 69 w 320"/>
                      <a:gd name="T1" fmla="*/ 1 h 328"/>
                      <a:gd name="T2" fmla="*/ 124 w 320"/>
                      <a:gd name="T3" fmla="*/ 1 h 328"/>
                      <a:gd name="T4" fmla="*/ 138 w 320"/>
                      <a:gd name="T5" fmla="*/ 9 h 328"/>
                      <a:gd name="T6" fmla="*/ 127 w 320"/>
                      <a:gd name="T7" fmla="*/ 19 h 328"/>
                      <a:gd name="T8" fmla="*/ 107 w 320"/>
                      <a:gd name="T9" fmla="*/ 47 h 328"/>
                      <a:gd name="T10" fmla="*/ 145 w 320"/>
                      <a:gd name="T11" fmla="*/ 153 h 328"/>
                      <a:gd name="T12" fmla="*/ 169 w 320"/>
                      <a:gd name="T13" fmla="*/ 211 h 328"/>
                      <a:gd name="T14" fmla="*/ 177 w 320"/>
                      <a:gd name="T15" fmla="*/ 222 h 328"/>
                      <a:gd name="T16" fmla="*/ 185 w 320"/>
                      <a:gd name="T17" fmla="*/ 211 h 328"/>
                      <a:gd name="T18" fmla="*/ 226 w 320"/>
                      <a:gd name="T19" fmla="*/ 115 h 328"/>
                      <a:gd name="T20" fmla="*/ 249 w 320"/>
                      <a:gd name="T21" fmla="*/ 52 h 328"/>
                      <a:gd name="T22" fmla="*/ 233 w 320"/>
                      <a:gd name="T23" fmla="*/ 23 h 328"/>
                      <a:gd name="T24" fmla="*/ 222 w 320"/>
                      <a:gd name="T25" fmla="*/ 19 h 328"/>
                      <a:gd name="T26" fmla="*/ 218 w 320"/>
                      <a:gd name="T27" fmla="*/ 7 h 328"/>
                      <a:gd name="T28" fmla="*/ 227 w 320"/>
                      <a:gd name="T29" fmla="*/ 2 h 328"/>
                      <a:gd name="T30" fmla="*/ 303 w 320"/>
                      <a:gd name="T31" fmla="*/ 2 h 328"/>
                      <a:gd name="T32" fmla="*/ 320 w 320"/>
                      <a:gd name="T33" fmla="*/ 9 h 328"/>
                      <a:gd name="T34" fmla="*/ 309 w 320"/>
                      <a:gd name="T35" fmla="*/ 22 h 328"/>
                      <a:gd name="T36" fmla="*/ 273 w 320"/>
                      <a:gd name="T37" fmla="*/ 65 h 328"/>
                      <a:gd name="T38" fmla="*/ 221 w 320"/>
                      <a:gd name="T39" fmla="*/ 193 h 328"/>
                      <a:gd name="T40" fmla="*/ 173 w 320"/>
                      <a:gd name="T41" fmla="*/ 313 h 328"/>
                      <a:gd name="T42" fmla="*/ 158 w 320"/>
                      <a:gd name="T43" fmla="*/ 328 h 328"/>
                      <a:gd name="T44" fmla="*/ 141 w 320"/>
                      <a:gd name="T45" fmla="*/ 314 h 328"/>
                      <a:gd name="T46" fmla="*/ 56 w 320"/>
                      <a:gd name="T47" fmla="*/ 105 h 328"/>
                      <a:gd name="T48" fmla="*/ 34 w 320"/>
                      <a:gd name="T49" fmla="*/ 51 h 328"/>
                      <a:gd name="T50" fmla="*/ 7 w 320"/>
                      <a:gd name="T51" fmla="*/ 20 h 328"/>
                      <a:gd name="T52" fmla="*/ 0 w 320"/>
                      <a:gd name="T53" fmla="*/ 9 h 328"/>
                      <a:gd name="T54" fmla="*/ 12 w 320"/>
                      <a:gd name="T55" fmla="*/ 3 h 328"/>
                      <a:gd name="T56" fmla="*/ 69 w 320"/>
                      <a:gd name="T57" fmla="*/ 2 h 328"/>
                      <a:gd name="T58" fmla="*/ 69 w 320"/>
                      <a:gd name="T59" fmla="*/ 1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20" h="328">
                        <a:moveTo>
                          <a:pt x="69" y="1"/>
                        </a:moveTo>
                        <a:cubicBezTo>
                          <a:pt x="87" y="1"/>
                          <a:pt x="106" y="0"/>
                          <a:pt x="124" y="1"/>
                        </a:cubicBezTo>
                        <a:cubicBezTo>
                          <a:pt x="129" y="1"/>
                          <a:pt x="133" y="6"/>
                          <a:pt x="138" y="9"/>
                        </a:cubicBezTo>
                        <a:cubicBezTo>
                          <a:pt x="134" y="13"/>
                          <a:pt x="131" y="18"/>
                          <a:pt x="127" y="19"/>
                        </a:cubicBezTo>
                        <a:cubicBezTo>
                          <a:pt x="109" y="23"/>
                          <a:pt x="102" y="30"/>
                          <a:pt x="107" y="47"/>
                        </a:cubicBezTo>
                        <a:cubicBezTo>
                          <a:pt x="118" y="83"/>
                          <a:pt x="132" y="118"/>
                          <a:pt x="145" y="153"/>
                        </a:cubicBezTo>
                        <a:cubicBezTo>
                          <a:pt x="152" y="173"/>
                          <a:pt x="160" y="192"/>
                          <a:pt x="169" y="211"/>
                        </a:cubicBezTo>
                        <a:cubicBezTo>
                          <a:pt x="170" y="215"/>
                          <a:pt x="174" y="219"/>
                          <a:pt x="177" y="222"/>
                        </a:cubicBezTo>
                        <a:cubicBezTo>
                          <a:pt x="180" y="219"/>
                          <a:pt x="184" y="215"/>
                          <a:pt x="185" y="211"/>
                        </a:cubicBezTo>
                        <a:cubicBezTo>
                          <a:pt x="199" y="179"/>
                          <a:pt x="213" y="147"/>
                          <a:pt x="226" y="115"/>
                        </a:cubicBezTo>
                        <a:cubicBezTo>
                          <a:pt x="234" y="94"/>
                          <a:pt x="242" y="73"/>
                          <a:pt x="249" y="52"/>
                        </a:cubicBezTo>
                        <a:cubicBezTo>
                          <a:pt x="254" y="37"/>
                          <a:pt x="248" y="27"/>
                          <a:pt x="233" y="23"/>
                        </a:cubicBezTo>
                        <a:cubicBezTo>
                          <a:pt x="229" y="21"/>
                          <a:pt x="224" y="21"/>
                          <a:pt x="222" y="19"/>
                        </a:cubicBezTo>
                        <a:cubicBezTo>
                          <a:pt x="219" y="16"/>
                          <a:pt x="217" y="11"/>
                          <a:pt x="218" y="7"/>
                        </a:cubicBezTo>
                        <a:cubicBezTo>
                          <a:pt x="218" y="5"/>
                          <a:pt x="224" y="2"/>
                          <a:pt x="227" y="2"/>
                        </a:cubicBezTo>
                        <a:cubicBezTo>
                          <a:pt x="252" y="1"/>
                          <a:pt x="278" y="1"/>
                          <a:pt x="303" y="2"/>
                        </a:cubicBezTo>
                        <a:cubicBezTo>
                          <a:pt x="309" y="2"/>
                          <a:pt x="314" y="6"/>
                          <a:pt x="320" y="9"/>
                        </a:cubicBezTo>
                        <a:cubicBezTo>
                          <a:pt x="316" y="13"/>
                          <a:pt x="313" y="19"/>
                          <a:pt x="309" y="22"/>
                        </a:cubicBezTo>
                        <a:cubicBezTo>
                          <a:pt x="291" y="32"/>
                          <a:pt x="281" y="47"/>
                          <a:pt x="273" y="65"/>
                        </a:cubicBezTo>
                        <a:cubicBezTo>
                          <a:pt x="255" y="108"/>
                          <a:pt x="238" y="150"/>
                          <a:pt x="221" y="193"/>
                        </a:cubicBezTo>
                        <a:cubicBezTo>
                          <a:pt x="205" y="233"/>
                          <a:pt x="190" y="273"/>
                          <a:pt x="173" y="313"/>
                        </a:cubicBezTo>
                        <a:cubicBezTo>
                          <a:pt x="170" y="319"/>
                          <a:pt x="163" y="328"/>
                          <a:pt x="158" y="328"/>
                        </a:cubicBezTo>
                        <a:cubicBezTo>
                          <a:pt x="152" y="327"/>
                          <a:pt x="143" y="320"/>
                          <a:pt x="141" y="314"/>
                        </a:cubicBezTo>
                        <a:cubicBezTo>
                          <a:pt x="112" y="244"/>
                          <a:pt x="84" y="174"/>
                          <a:pt x="56" y="105"/>
                        </a:cubicBezTo>
                        <a:cubicBezTo>
                          <a:pt x="48" y="87"/>
                          <a:pt x="43" y="68"/>
                          <a:pt x="34" y="51"/>
                        </a:cubicBezTo>
                        <a:cubicBezTo>
                          <a:pt x="28" y="39"/>
                          <a:pt x="16" y="30"/>
                          <a:pt x="7" y="20"/>
                        </a:cubicBezTo>
                        <a:cubicBezTo>
                          <a:pt x="5" y="17"/>
                          <a:pt x="3" y="12"/>
                          <a:pt x="0" y="9"/>
                        </a:cubicBezTo>
                        <a:cubicBezTo>
                          <a:pt x="4" y="7"/>
                          <a:pt x="8" y="3"/>
                          <a:pt x="12" y="3"/>
                        </a:cubicBezTo>
                        <a:cubicBezTo>
                          <a:pt x="31" y="2"/>
                          <a:pt x="50" y="2"/>
                          <a:pt x="69" y="2"/>
                        </a:cubicBezTo>
                        <a:cubicBezTo>
                          <a:pt x="69" y="2"/>
                          <a:pt x="69" y="1"/>
                          <a:pt x="6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" name="Freeform 37"/>
                  <p:cNvSpPr/>
                  <p:nvPr/>
                </p:nvSpPr>
                <p:spPr bwMode="auto">
                  <a:xfrm>
                    <a:off x="8504238" y="4845051"/>
                    <a:ext cx="488950" cy="1008063"/>
                  </a:xfrm>
                  <a:custGeom>
                    <a:avLst/>
                    <a:gdLst>
                      <a:gd name="T0" fmla="*/ 76 w 155"/>
                      <a:gd name="T1" fmla="*/ 319 h 319"/>
                      <a:gd name="T2" fmla="*/ 14 w 155"/>
                      <a:gd name="T3" fmla="*/ 318 h 319"/>
                      <a:gd name="T4" fmla="*/ 1 w 155"/>
                      <a:gd name="T5" fmla="*/ 313 h 319"/>
                      <a:gd name="T6" fmla="*/ 13 w 155"/>
                      <a:gd name="T7" fmla="*/ 302 h 319"/>
                      <a:gd name="T8" fmla="*/ 44 w 155"/>
                      <a:gd name="T9" fmla="*/ 262 h 319"/>
                      <a:gd name="T10" fmla="*/ 44 w 155"/>
                      <a:gd name="T11" fmla="*/ 65 h 319"/>
                      <a:gd name="T12" fmla="*/ 43 w 155"/>
                      <a:gd name="T13" fmla="*/ 50 h 319"/>
                      <a:gd name="T14" fmla="*/ 13 w 155"/>
                      <a:gd name="T15" fmla="*/ 18 h 319"/>
                      <a:gd name="T16" fmla="*/ 0 w 155"/>
                      <a:gd name="T17" fmla="*/ 10 h 319"/>
                      <a:gd name="T18" fmla="*/ 13 w 155"/>
                      <a:gd name="T19" fmla="*/ 1 h 319"/>
                      <a:gd name="T20" fmla="*/ 142 w 155"/>
                      <a:gd name="T21" fmla="*/ 1 h 319"/>
                      <a:gd name="T22" fmla="*/ 155 w 155"/>
                      <a:gd name="T23" fmla="*/ 10 h 319"/>
                      <a:gd name="T24" fmla="*/ 142 w 155"/>
                      <a:gd name="T25" fmla="*/ 18 h 319"/>
                      <a:gd name="T26" fmla="*/ 112 w 155"/>
                      <a:gd name="T27" fmla="*/ 53 h 319"/>
                      <a:gd name="T28" fmla="*/ 112 w 155"/>
                      <a:gd name="T29" fmla="*/ 193 h 319"/>
                      <a:gd name="T30" fmla="*/ 112 w 155"/>
                      <a:gd name="T31" fmla="*/ 272 h 319"/>
                      <a:gd name="T32" fmla="*/ 139 w 155"/>
                      <a:gd name="T33" fmla="*/ 302 h 319"/>
                      <a:gd name="T34" fmla="*/ 154 w 155"/>
                      <a:gd name="T35" fmla="*/ 311 h 319"/>
                      <a:gd name="T36" fmla="*/ 138 w 155"/>
                      <a:gd name="T37" fmla="*/ 318 h 319"/>
                      <a:gd name="T38" fmla="*/ 76 w 155"/>
                      <a:gd name="T39" fmla="*/ 319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55" h="319">
                        <a:moveTo>
                          <a:pt x="76" y="319"/>
                        </a:moveTo>
                        <a:cubicBezTo>
                          <a:pt x="55" y="319"/>
                          <a:pt x="35" y="319"/>
                          <a:pt x="14" y="318"/>
                        </a:cubicBezTo>
                        <a:cubicBezTo>
                          <a:pt x="10" y="318"/>
                          <a:pt x="5" y="315"/>
                          <a:pt x="1" y="313"/>
                        </a:cubicBezTo>
                        <a:cubicBezTo>
                          <a:pt x="5" y="309"/>
                          <a:pt x="8" y="303"/>
                          <a:pt x="13" y="302"/>
                        </a:cubicBezTo>
                        <a:cubicBezTo>
                          <a:pt x="44" y="294"/>
                          <a:pt x="44" y="295"/>
                          <a:pt x="44" y="262"/>
                        </a:cubicBezTo>
                        <a:cubicBezTo>
                          <a:pt x="44" y="197"/>
                          <a:pt x="44" y="131"/>
                          <a:pt x="44" y="65"/>
                        </a:cubicBezTo>
                        <a:cubicBezTo>
                          <a:pt x="44" y="60"/>
                          <a:pt x="44" y="55"/>
                          <a:pt x="43" y="50"/>
                        </a:cubicBezTo>
                        <a:cubicBezTo>
                          <a:pt x="41" y="27"/>
                          <a:pt x="35" y="22"/>
                          <a:pt x="13" y="18"/>
                        </a:cubicBezTo>
                        <a:cubicBezTo>
                          <a:pt x="8" y="18"/>
                          <a:pt x="4" y="13"/>
                          <a:pt x="0" y="10"/>
                        </a:cubicBezTo>
                        <a:cubicBezTo>
                          <a:pt x="4" y="6"/>
                          <a:pt x="9" y="1"/>
                          <a:pt x="13" y="1"/>
                        </a:cubicBezTo>
                        <a:cubicBezTo>
                          <a:pt x="56" y="0"/>
                          <a:pt x="99" y="0"/>
                          <a:pt x="142" y="1"/>
                        </a:cubicBezTo>
                        <a:cubicBezTo>
                          <a:pt x="146" y="1"/>
                          <a:pt x="151" y="7"/>
                          <a:pt x="155" y="10"/>
                        </a:cubicBezTo>
                        <a:cubicBezTo>
                          <a:pt x="151" y="12"/>
                          <a:pt x="147" y="17"/>
                          <a:pt x="142" y="18"/>
                        </a:cubicBezTo>
                        <a:cubicBezTo>
                          <a:pt x="119" y="20"/>
                          <a:pt x="112" y="28"/>
                          <a:pt x="112" y="53"/>
                        </a:cubicBezTo>
                        <a:cubicBezTo>
                          <a:pt x="111" y="100"/>
                          <a:pt x="112" y="146"/>
                          <a:pt x="112" y="193"/>
                        </a:cubicBezTo>
                        <a:cubicBezTo>
                          <a:pt x="112" y="219"/>
                          <a:pt x="111" y="246"/>
                          <a:pt x="112" y="272"/>
                        </a:cubicBezTo>
                        <a:cubicBezTo>
                          <a:pt x="112" y="295"/>
                          <a:pt x="116" y="300"/>
                          <a:pt x="139" y="302"/>
                        </a:cubicBezTo>
                        <a:cubicBezTo>
                          <a:pt x="146" y="302"/>
                          <a:pt x="155" y="301"/>
                          <a:pt x="154" y="311"/>
                        </a:cubicBezTo>
                        <a:cubicBezTo>
                          <a:pt x="153" y="314"/>
                          <a:pt x="144" y="318"/>
                          <a:pt x="138" y="318"/>
                        </a:cubicBezTo>
                        <a:cubicBezTo>
                          <a:pt x="118" y="319"/>
                          <a:pt x="97" y="319"/>
                          <a:pt x="76" y="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7" name="Freeform 38"/>
                  <p:cNvSpPr/>
                  <p:nvPr/>
                </p:nvSpPr>
                <p:spPr bwMode="auto">
                  <a:xfrm>
                    <a:off x="4038600" y="4841876"/>
                    <a:ext cx="501650" cy="1011238"/>
                  </a:xfrm>
                  <a:custGeom>
                    <a:avLst/>
                    <a:gdLst>
                      <a:gd name="T0" fmla="*/ 81 w 159"/>
                      <a:gd name="T1" fmla="*/ 320 h 320"/>
                      <a:gd name="T2" fmla="*/ 15 w 159"/>
                      <a:gd name="T3" fmla="*/ 319 h 320"/>
                      <a:gd name="T4" fmla="*/ 1 w 159"/>
                      <a:gd name="T5" fmla="*/ 312 h 320"/>
                      <a:gd name="T6" fmla="*/ 13 w 159"/>
                      <a:gd name="T7" fmla="*/ 303 h 320"/>
                      <a:gd name="T8" fmla="*/ 48 w 159"/>
                      <a:gd name="T9" fmla="*/ 259 h 320"/>
                      <a:gd name="T10" fmla="*/ 48 w 159"/>
                      <a:gd name="T11" fmla="*/ 64 h 320"/>
                      <a:gd name="T12" fmla="*/ 11 w 159"/>
                      <a:gd name="T13" fmla="*/ 19 h 320"/>
                      <a:gd name="T14" fmla="*/ 0 w 159"/>
                      <a:gd name="T15" fmla="*/ 9 h 320"/>
                      <a:gd name="T16" fmla="*/ 16 w 159"/>
                      <a:gd name="T17" fmla="*/ 1 h 320"/>
                      <a:gd name="T18" fmla="*/ 113 w 159"/>
                      <a:gd name="T19" fmla="*/ 2 h 320"/>
                      <a:gd name="T20" fmla="*/ 146 w 159"/>
                      <a:gd name="T21" fmla="*/ 2 h 320"/>
                      <a:gd name="T22" fmla="*/ 159 w 159"/>
                      <a:gd name="T23" fmla="*/ 11 h 320"/>
                      <a:gd name="T24" fmla="*/ 147 w 159"/>
                      <a:gd name="T25" fmla="*/ 19 h 320"/>
                      <a:gd name="T26" fmla="*/ 113 w 159"/>
                      <a:gd name="T27" fmla="*/ 60 h 320"/>
                      <a:gd name="T28" fmla="*/ 113 w 159"/>
                      <a:gd name="T29" fmla="*/ 269 h 320"/>
                      <a:gd name="T30" fmla="*/ 143 w 159"/>
                      <a:gd name="T31" fmla="*/ 302 h 320"/>
                      <a:gd name="T32" fmla="*/ 150 w 159"/>
                      <a:gd name="T33" fmla="*/ 304 h 320"/>
                      <a:gd name="T34" fmla="*/ 159 w 159"/>
                      <a:gd name="T35" fmla="*/ 314 h 320"/>
                      <a:gd name="T36" fmla="*/ 148 w 159"/>
                      <a:gd name="T37" fmla="*/ 319 h 320"/>
                      <a:gd name="T38" fmla="*/ 81 w 159"/>
                      <a:gd name="T39" fmla="*/ 320 h 320"/>
                      <a:gd name="T40" fmla="*/ 81 w 159"/>
                      <a:gd name="T41" fmla="*/ 320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59" h="320">
                        <a:moveTo>
                          <a:pt x="81" y="320"/>
                        </a:moveTo>
                        <a:cubicBezTo>
                          <a:pt x="59" y="320"/>
                          <a:pt x="37" y="320"/>
                          <a:pt x="15" y="319"/>
                        </a:cubicBezTo>
                        <a:cubicBezTo>
                          <a:pt x="10" y="319"/>
                          <a:pt x="5" y="315"/>
                          <a:pt x="1" y="312"/>
                        </a:cubicBezTo>
                        <a:cubicBezTo>
                          <a:pt x="5" y="309"/>
                          <a:pt x="8" y="304"/>
                          <a:pt x="13" y="303"/>
                        </a:cubicBezTo>
                        <a:cubicBezTo>
                          <a:pt x="47" y="295"/>
                          <a:pt x="48" y="295"/>
                          <a:pt x="48" y="259"/>
                        </a:cubicBezTo>
                        <a:cubicBezTo>
                          <a:pt x="48" y="194"/>
                          <a:pt x="48" y="129"/>
                          <a:pt x="48" y="64"/>
                        </a:cubicBezTo>
                        <a:cubicBezTo>
                          <a:pt x="48" y="34"/>
                          <a:pt x="45" y="20"/>
                          <a:pt x="11" y="19"/>
                        </a:cubicBezTo>
                        <a:cubicBezTo>
                          <a:pt x="7" y="18"/>
                          <a:pt x="4" y="13"/>
                          <a:pt x="0" y="9"/>
                        </a:cubicBezTo>
                        <a:cubicBezTo>
                          <a:pt x="5" y="7"/>
                          <a:pt x="10" y="1"/>
                          <a:pt x="16" y="1"/>
                        </a:cubicBezTo>
                        <a:cubicBezTo>
                          <a:pt x="48" y="1"/>
                          <a:pt x="81" y="2"/>
                          <a:pt x="113" y="2"/>
                        </a:cubicBezTo>
                        <a:cubicBezTo>
                          <a:pt x="124" y="2"/>
                          <a:pt x="135" y="0"/>
                          <a:pt x="146" y="2"/>
                        </a:cubicBezTo>
                        <a:cubicBezTo>
                          <a:pt x="151" y="2"/>
                          <a:pt x="155" y="7"/>
                          <a:pt x="159" y="11"/>
                        </a:cubicBezTo>
                        <a:cubicBezTo>
                          <a:pt x="155" y="13"/>
                          <a:pt x="152" y="18"/>
                          <a:pt x="147" y="19"/>
                        </a:cubicBezTo>
                        <a:cubicBezTo>
                          <a:pt x="117" y="24"/>
                          <a:pt x="113" y="28"/>
                          <a:pt x="113" y="60"/>
                        </a:cubicBezTo>
                        <a:cubicBezTo>
                          <a:pt x="113" y="130"/>
                          <a:pt x="113" y="199"/>
                          <a:pt x="113" y="269"/>
                        </a:cubicBezTo>
                        <a:cubicBezTo>
                          <a:pt x="113" y="293"/>
                          <a:pt x="118" y="298"/>
                          <a:pt x="143" y="302"/>
                        </a:cubicBezTo>
                        <a:cubicBezTo>
                          <a:pt x="145" y="303"/>
                          <a:pt x="148" y="303"/>
                          <a:pt x="150" y="304"/>
                        </a:cubicBezTo>
                        <a:cubicBezTo>
                          <a:pt x="153" y="307"/>
                          <a:pt x="156" y="311"/>
                          <a:pt x="159" y="314"/>
                        </a:cubicBezTo>
                        <a:cubicBezTo>
                          <a:pt x="155" y="316"/>
                          <a:pt x="152" y="319"/>
                          <a:pt x="148" y="319"/>
                        </a:cubicBezTo>
                        <a:cubicBezTo>
                          <a:pt x="126" y="320"/>
                          <a:pt x="103" y="320"/>
                          <a:pt x="81" y="320"/>
                        </a:cubicBezTo>
                        <a:cubicBezTo>
                          <a:pt x="81" y="320"/>
                          <a:pt x="81" y="320"/>
                          <a:pt x="81" y="3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7" name="Freeform 39"/>
                <p:cNvSpPr/>
                <p:nvPr/>
              </p:nvSpPr>
              <p:spPr bwMode="auto">
                <a:xfrm>
                  <a:off x="4811713" y="3390901"/>
                  <a:ext cx="492125" cy="1004888"/>
                </a:xfrm>
                <a:custGeom>
                  <a:avLst/>
                  <a:gdLst>
                    <a:gd name="T0" fmla="*/ 77 w 156"/>
                    <a:gd name="T1" fmla="*/ 0 h 318"/>
                    <a:gd name="T2" fmla="*/ 140 w 156"/>
                    <a:gd name="T3" fmla="*/ 1 h 318"/>
                    <a:gd name="T4" fmla="*/ 156 w 156"/>
                    <a:gd name="T5" fmla="*/ 8 h 318"/>
                    <a:gd name="T6" fmla="*/ 141 w 156"/>
                    <a:gd name="T7" fmla="*/ 19 h 318"/>
                    <a:gd name="T8" fmla="*/ 113 w 156"/>
                    <a:gd name="T9" fmla="*/ 51 h 318"/>
                    <a:gd name="T10" fmla="*/ 113 w 156"/>
                    <a:gd name="T11" fmla="*/ 270 h 318"/>
                    <a:gd name="T12" fmla="*/ 141 w 156"/>
                    <a:gd name="T13" fmla="*/ 302 h 318"/>
                    <a:gd name="T14" fmla="*/ 148 w 156"/>
                    <a:gd name="T15" fmla="*/ 303 h 318"/>
                    <a:gd name="T16" fmla="*/ 156 w 156"/>
                    <a:gd name="T17" fmla="*/ 310 h 318"/>
                    <a:gd name="T18" fmla="*/ 148 w 156"/>
                    <a:gd name="T19" fmla="*/ 317 h 318"/>
                    <a:gd name="T20" fmla="*/ 139 w 156"/>
                    <a:gd name="T21" fmla="*/ 318 h 318"/>
                    <a:gd name="T22" fmla="*/ 14 w 156"/>
                    <a:gd name="T23" fmla="*/ 318 h 318"/>
                    <a:gd name="T24" fmla="*/ 0 w 156"/>
                    <a:gd name="T25" fmla="*/ 311 h 318"/>
                    <a:gd name="T26" fmla="*/ 13 w 156"/>
                    <a:gd name="T27" fmla="*/ 302 h 318"/>
                    <a:gd name="T28" fmla="*/ 49 w 156"/>
                    <a:gd name="T29" fmla="*/ 262 h 318"/>
                    <a:gd name="T30" fmla="*/ 49 w 156"/>
                    <a:gd name="T31" fmla="*/ 59 h 318"/>
                    <a:gd name="T32" fmla="*/ 42 w 156"/>
                    <a:gd name="T33" fmla="*/ 32 h 318"/>
                    <a:gd name="T34" fmla="*/ 23 w 156"/>
                    <a:gd name="T35" fmla="*/ 20 h 318"/>
                    <a:gd name="T36" fmla="*/ 11 w 156"/>
                    <a:gd name="T37" fmla="*/ 18 h 318"/>
                    <a:gd name="T38" fmla="*/ 1 w 156"/>
                    <a:gd name="T39" fmla="*/ 7 h 318"/>
                    <a:gd name="T40" fmla="*/ 13 w 156"/>
                    <a:gd name="T41" fmla="*/ 1 h 318"/>
                    <a:gd name="T42" fmla="*/ 77 w 156"/>
                    <a:gd name="T43" fmla="*/ 1 h 318"/>
                    <a:gd name="T44" fmla="*/ 77 w 156"/>
                    <a:gd name="T4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318">
                      <a:moveTo>
                        <a:pt x="77" y="0"/>
                      </a:moveTo>
                      <a:cubicBezTo>
                        <a:pt x="98" y="0"/>
                        <a:pt x="119" y="0"/>
                        <a:pt x="140" y="1"/>
                      </a:cubicBezTo>
                      <a:cubicBezTo>
                        <a:pt x="146" y="1"/>
                        <a:pt x="151" y="6"/>
                        <a:pt x="156" y="8"/>
                      </a:cubicBezTo>
                      <a:cubicBezTo>
                        <a:pt x="151" y="12"/>
                        <a:pt x="146" y="18"/>
                        <a:pt x="141" y="19"/>
                      </a:cubicBezTo>
                      <a:cubicBezTo>
                        <a:pt x="117" y="23"/>
                        <a:pt x="113" y="26"/>
                        <a:pt x="113" y="51"/>
                      </a:cubicBezTo>
                      <a:cubicBezTo>
                        <a:pt x="113" y="124"/>
                        <a:pt x="113" y="197"/>
                        <a:pt x="113" y="270"/>
                      </a:cubicBezTo>
                      <a:cubicBezTo>
                        <a:pt x="113" y="291"/>
                        <a:pt x="119" y="298"/>
                        <a:pt x="141" y="302"/>
                      </a:cubicBezTo>
                      <a:cubicBezTo>
                        <a:pt x="143" y="302"/>
                        <a:pt x="146" y="302"/>
                        <a:pt x="148" y="303"/>
                      </a:cubicBezTo>
                      <a:cubicBezTo>
                        <a:pt x="151" y="305"/>
                        <a:pt x="153" y="308"/>
                        <a:pt x="156" y="310"/>
                      </a:cubicBezTo>
                      <a:cubicBezTo>
                        <a:pt x="153" y="313"/>
                        <a:pt x="151" y="316"/>
                        <a:pt x="148" y="317"/>
                      </a:cubicBezTo>
                      <a:cubicBezTo>
                        <a:pt x="145" y="318"/>
                        <a:pt x="142" y="318"/>
                        <a:pt x="139" y="318"/>
                      </a:cubicBezTo>
                      <a:cubicBezTo>
                        <a:pt x="97" y="318"/>
                        <a:pt x="56" y="318"/>
                        <a:pt x="14" y="318"/>
                      </a:cubicBezTo>
                      <a:cubicBezTo>
                        <a:pt x="9" y="318"/>
                        <a:pt x="5" y="313"/>
                        <a:pt x="0" y="311"/>
                      </a:cubicBezTo>
                      <a:cubicBezTo>
                        <a:pt x="4" y="308"/>
                        <a:pt x="9" y="302"/>
                        <a:pt x="13" y="302"/>
                      </a:cubicBezTo>
                      <a:cubicBezTo>
                        <a:pt x="39" y="302"/>
                        <a:pt x="49" y="282"/>
                        <a:pt x="49" y="262"/>
                      </a:cubicBezTo>
                      <a:cubicBezTo>
                        <a:pt x="49" y="194"/>
                        <a:pt x="49" y="127"/>
                        <a:pt x="49" y="59"/>
                      </a:cubicBezTo>
                      <a:cubicBezTo>
                        <a:pt x="49" y="50"/>
                        <a:pt x="45" y="41"/>
                        <a:pt x="42" y="32"/>
                      </a:cubicBezTo>
                      <a:cubicBezTo>
                        <a:pt x="39" y="23"/>
                        <a:pt x="33" y="19"/>
                        <a:pt x="23" y="20"/>
                      </a:cubicBezTo>
                      <a:cubicBezTo>
                        <a:pt x="19" y="20"/>
                        <a:pt x="14" y="20"/>
                        <a:pt x="11" y="18"/>
                      </a:cubicBezTo>
                      <a:cubicBezTo>
                        <a:pt x="7" y="15"/>
                        <a:pt x="4" y="11"/>
                        <a:pt x="1" y="7"/>
                      </a:cubicBezTo>
                      <a:cubicBezTo>
                        <a:pt x="5" y="5"/>
                        <a:pt x="9" y="1"/>
                        <a:pt x="13" y="1"/>
                      </a:cubicBezTo>
                      <a:cubicBezTo>
                        <a:pt x="34" y="1"/>
                        <a:pt x="56" y="1"/>
                        <a:pt x="77" y="1"/>
                      </a:cubicBezTo>
                      <a:cubicBezTo>
                        <a:pt x="77" y="1"/>
                        <a:pt x="77" y="0"/>
                        <a:pt x="7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41" name="组合 340"/>
              <p:cNvGrpSpPr/>
              <p:nvPr/>
            </p:nvGrpSpPr>
            <p:grpSpPr>
              <a:xfrm>
                <a:off x="-1477663" y="861685"/>
                <a:ext cx="13593763" cy="2382838"/>
                <a:chOff x="-393700" y="609601"/>
                <a:chExt cx="13593763" cy="2382838"/>
              </a:xfrm>
              <a:grpFill/>
            </p:grpSpPr>
            <p:sp>
              <p:nvSpPr>
                <p:cNvPr id="342" name="Freeform 7"/>
                <p:cNvSpPr>
                  <a:spLocks noEditPoints="1"/>
                </p:cNvSpPr>
                <p:nvPr/>
              </p:nvSpPr>
              <p:spPr bwMode="auto">
                <a:xfrm>
                  <a:off x="6197600" y="673101"/>
                  <a:ext cx="2316163" cy="2319338"/>
                </a:xfrm>
                <a:custGeom>
                  <a:avLst/>
                  <a:gdLst>
                    <a:gd name="T0" fmla="*/ 396 w 734"/>
                    <a:gd name="T1" fmla="*/ 366 h 734"/>
                    <a:gd name="T2" fmla="*/ 253 w 734"/>
                    <a:gd name="T3" fmla="*/ 447 h 734"/>
                    <a:gd name="T4" fmla="*/ 163 w 734"/>
                    <a:gd name="T5" fmla="*/ 538 h 734"/>
                    <a:gd name="T6" fmla="*/ 127 w 734"/>
                    <a:gd name="T7" fmla="*/ 642 h 734"/>
                    <a:gd name="T8" fmla="*/ 38 w 734"/>
                    <a:gd name="T9" fmla="*/ 710 h 734"/>
                    <a:gd name="T10" fmla="*/ 72 w 734"/>
                    <a:gd name="T11" fmla="*/ 613 h 734"/>
                    <a:gd name="T12" fmla="*/ 83 w 734"/>
                    <a:gd name="T13" fmla="*/ 584 h 734"/>
                    <a:gd name="T14" fmla="*/ 58 w 734"/>
                    <a:gd name="T15" fmla="*/ 524 h 734"/>
                    <a:gd name="T16" fmla="*/ 75 w 734"/>
                    <a:gd name="T17" fmla="*/ 408 h 734"/>
                    <a:gd name="T18" fmla="*/ 82 w 734"/>
                    <a:gd name="T19" fmla="*/ 389 h 734"/>
                    <a:gd name="T20" fmla="*/ 44 w 734"/>
                    <a:gd name="T21" fmla="*/ 410 h 734"/>
                    <a:gd name="T22" fmla="*/ 8 w 734"/>
                    <a:gd name="T23" fmla="*/ 413 h 734"/>
                    <a:gd name="T24" fmla="*/ 111 w 734"/>
                    <a:gd name="T25" fmla="*/ 321 h 734"/>
                    <a:gd name="T26" fmla="*/ 241 w 734"/>
                    <a:gd name="T27" fmla="*/ 239 h 734"/>
                    <a:gd name="T28" fmla="*/ 222 w 734"/>
                    <a:gd name="T29" fmla="*/ 207 h 734"/>
                    <a:gd name="T30" fmla="*/ 157 w 734"/>
                    <a:gd name="T31" fmla="*/ 228 h 734"/>
                    <a:gd name="T32" fmla="*/ 135 w 734"/>
                    <a:gd name="T33" fmla="*/ 142 h 734"/>
                    <a:gd name="T34" fmla="*/ 267 w 734"/>
                    <a:gd name="T35" fmla="*/ 7 h 734"/>
                    <a:gd name="T36" fmla="*/ 294 w 734"/>
                    <a:gd name="T37" fmla="*/ 65 h 734"/>
                    <a:gd name="T38" fmla="*/ 232 w 734"/>
                    <a:gd name="T39" fmla="*/ 141 h 734"/>
                    <a:gd name="T40" fmla="*/ 308 w 734"/>
                    <a:gd name="T41" fmla="*/ 109 h 734"/>
                    <a:gd name="T42" fmla="*/ 445 w 734"/>
                    <a:gd name="T43" fmla="*/ 58 h 734"/>
                    <a:gd name="T44" fmla="*/ 507 w 734"/>
                    <a:gd name="T45" fmla="*/ 26 h 734"/>
                    <a:gd name="T46" fmla="*/ 539 w 734"/>
                    <a:gd name="T47" fmla="*/ 67 h 734"/>
                    <a:gd name="T48" fmla="*/ 522 w 734"/>
                    <a:gd name="T49" fmla="*/ 110 h 734"/>
                    <a:gd name="T50" fmla="*/ 591 w 734"/>
                    <a:gd name="T51" fmla="*/ 130 h 734"/>
                    <a:gd name="T52" fmla="*/ 512 w 734"/>
                    <a:gd name="T53" fmla="*/ 203 h 734"/>
                    <a:gd name="T54" fmla="*/ 444 w 734"/>
                    <a:gd name="T55" fmla="*/ 249 h 734"/>
                    <a:gd name="T56" fmla="*/ 465 w 734"/>
                    <a:gd name="T57" fmla="*/ 176 h 734"/>
                    <a:gd name="T58" fmla="*/ 468 w 734"/>
                    <a:gd name="T59" fmla="*/ 120 h 734"/>
                    <a:gd name="T60" fmla="*/ 363 w 734"/>
                    <a:gd name="T61" fmla="*/ 151 h 734"/>
                    <a:gd name="T62" fmla="*/ 276 w 734"/>
                    <a:gd name="T63" fmla="*/ 231 h 734"/>
                    <a:gd name="T64" fmla="*/ 297 w 734"/>
                    <a:gd name="T65" fmla="*/ 286 h 734"/>
                    <a:gd name="T66" fmla="*/ 204 w 734"/>
                    <a:gd name="T67" fmla="*/ 339 h 734"/>
                    <a:gd name="T68" fmla="*/ 109 w 734"/>
                    <a:gd name="T69" fmla="*/ 453 h 734"/>
                    <a:gd name="T70" fmla="*/ 114 w 734"/>
                    <a:gd name="T71" fmla="*/ 479 h 734"/>
                    <a:gd name="T72" fmla="*/ 138 w 734"/>
                    <a:gd name="T73" fmla="*/ 440 h 734"/>
                    <a:gd name="T74" fmla="*/ 201 w 734"/>
                    <a:gd name="T75" fmla="*/ 371 h 734"/>
                    <a:gd name="T76" fmla="*/ 372 w 734"/>
                    <a:gd name="T77" fmla="*/ 325 h 734"/>
                    <a:gd name="T78" fmla="*/ 531 w 734"/>
                    <a:gd name="T79" fmla="*/ 369 h 734"/>
                    <a:gd name="T80" fmla="*/ 487 w 734"/>
                    <a:gd name="T81" fmla="*/ 461 h 734"/>
                    <a:gd name="T82" fmla="*/ 415 w 734"/>
                    <a:gd name="T83" fmla="*/ 484 h 734"/>
                    <a:gd name="T84" fmla="*/ 451 w 734"/>
                    <a:gd name="T85" fmla="*/ 585 h 734"/>
                    <a:gd name="T86" fmla="*/ 607 w 734"/>
                    <a:gd name="T87" fmla="*/ 551 h 734"/>
                    <a:gd name="T88" fmla="*/ 671 w 734"/>
                    <a:gd name="T89" fmla="*/ 456 h 734"/>
                    <a:gd name="T90" fmla="*/ 720 w 734"/>
                    <a:gd name="T91" fmla="*/ 465 h 734"/>
                    <a:gd name="T92" fmla="*/ 610 w 734"/>
                    <a:gd name="T93" fmla="*/ 638 h 734"/>
                    <a:gd name="T94" fmla="*/ 477 w 734"/>
                    <a:gd name="T95" fmla="*/ 661 h 734"/>
                    <a:gd name="T96" fmla="*/ 332 w 734"/>
                    <a:gd name="T97" fmla="*/ 552 h 734"/>
                    <a:gd name="T98" fmla="*/ 415 w 734"/>
                    <a:gd name="T99" fmla="*/ 368 h 734"/>
                    <a:gd name="T100" fmla="*/ 421 w 734"/>
                    <a:gd name="T101" fmla="*/ 359 h 734"/>
                    <a:gd name="T102" fmla="*/ 477 w 734"/>
                    <a:gd name="T103" fmla="*/ 392 h 734"/>
                    <a:gd name="T104" fmla="*/ 421 w 734"/>
                    <a:gd name="T105" fmla="*/ 359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4" h="734">
                      <a:moveTo>
                        <a:pt x="411" y="361"/>
                      </a:moveTo>
                      <a:cubicBezTo>
                        <a:pt x="406" y="362"/>
                        <a:pt x="401" y="363"/>
                        <a:pt x="396" y="366"/>
                      </a:cubicBezTo>
                      <a:cubicBezTo>
                        <a:pt x="368" y="379"/>
                        <a:pt x="340" y="392"/>
                        <a:pt x="313" y="408"/>
                      </a:cubicBezTo>
                      <a:cubicBezTo>
                        <a:pt x="292" y="419"/>
                        <a:pt x="273" y="434"/>
                        <a:pt x="253" y="447"/>
                      </a:cubicBezTo>
                      <a:cubicBezTo>
                        <a:pt x="237" y="458"/>
                        <a:pt x="221" y="472"/>
                        <a:pt x="202" y="479"/>
                      </a:cubicBezTo>
                      <a:cubicBezTo>
                        <a:pt x="174" y="490"/>
                        <a:pt x="167" y="513"/>
                        <a:pt x="163" y="538"/>
                      </a:cubicBezTo>
                      <a:cubicBezTo>
                        <a:pt x="160" y="550"/>
                        <a:pt x="157" y="561"/>
                        <a:pt x="153" y="572"/>
                      </a:cubicBezTo>
                      <a:cubicBezTo>
                        <a:pt x="145" y="596"/>
                        <a:pt x="136" y="619"/>
                        <a:pt x="127" y="642"/>
                      </a:cubicBezTo>
                      <a:cubicBezTo>
                        <a:pt x="120" y="662"/>
                        <a:pt x="116" y="683"/>
                        <a:pt x="106" y="701"/>
                      </a:cubicBezTo>
                      <a:cubicBezTo>
                        <a:pt x="91" y="732"/>
                        <a:pt x="62" y="734"/>
                        <a:pt x="38" y="710"/>
                      </a:cubicBezTo>
                      <a:cubicBezTo>
                        <a:pt x="3" y="674"/>
                        <a:pt x="20" y="647"/>
                        <a:pt x="43" y="619"/>
                      </a:cubicBezTo>
                      <a:cubicBezTo>
                        <a:pt x="50" y="611"/>
                        <a:pt x="61" y="608"/>
                        <a:pt x="72" y="613"/>
                      </a:cubicBezTo>
                      <a:cubicBezTo>
                        <a:pt x="81" y="618"/>
                        <a:pt x="90" y="617"/>
                        <a:pt x="93" y="607"/>
                      </a:cubicBezTo>
                      <a:cubicBezTo>
                        <a:pt x="96" y="598"/>
                        <a:pt x="95" y="589"/>
                        <a:pt x="83" y="584"/>
                      </a:cubicBezTo>
                      <a:cubicBezTo>
                        <a:pt x="66" y="578"/>
                        <a:pt x="65" y="571"/>
                        <a:pt x="66" y="553"/>
                      </a:cubicBezTo>
                      <a:cubicBezTo>
                        <a:pt x="67" y="543"/>
                        <a:pt x="64" y="532"/>
                        <a:pt x="58" y="524"/>
                      </a:cubicBezTo>
                      <a:cubicBezTo>
                        <a:pt x="47" y="507"/>
                        <a:pt x="37" y="489"/>
                        <a:pt x="43" y="469"/>
                      </a:cubicBezTo>
                      <a:cubicBezTo>
                        <a:pt x="49" y="447"/>
                        <a:pt x="56" y="424"/>
                        <a:pt x="75" y="408"/>
                      </a:cubicBezTo>
                      <a:cubicBezTo>
                        <a:pt x="78" y="406"/>
                        <a:pt x="82" y="404"/>
                        <a:pt x="83" y="401"/>
                      </a:cubicBezTo>
                      <a:cubicBezTo>
                        <a:pt x="84" y="397"/>
                        <a:pt x="83" y="393"/>
                        <a:pt x="82" y="389"/>
                      </a:cubicBezTo>
                      <a:cubicBezTo>
                        <a:pt x="79" y="389"/>
                        <a:pt x="75" y="389"/>
                        <a:pt x="72" y="390"/>
                      </a:cubicBezTo>
                      <a:cubicBezTo>
                        <a:pt x="62" y="397"/>
                        <a:pt x="53" y="404"/>
                        <a:pt x="44" y="410"/>
                      </a:cubicBezTo>
                      <a:cubicBezTo>
                        <a:pt x="42" y="412"/>
                        <a:pt x="40" y="415"/>
                        <a:pt x="38" y="415"/>
                      </a:cubicBezTo>
                      <a:cubicBezTo>
                        <a:pt x="28" y="415"/>
                        <a:pt x="14" y="418"/>
                        <a:pt x="8" y="413"/>
                      </a:cubicBezTo>
                      <a:cubicBezTo>
                        <a:pt x="0" y="405"/>
                        <a:pt x="5" y="391"/>
                        <a:pt x="15" y="385"/>
                      </a:cubicBezTo>
                      <a:cubicBezTo>
                        <a:pt x="47" y="363"/>
                        <a:pt x="79" y="342"/>
                        <a:pt x="111" y="321"/>
                      </a:cubicBezTo>
                      <a:cubicBezTo>
                        <a:pt x="131" y="307"/>
                        <a:pt x="151" y="292"/>
                        <a:pt x="172" y="278"/>
                      </a:cubicBezTo>
                      <a:cubicBezTo>
                        <a:pt x="194" y="262"/>
                        <a:pt x="213" y="242"/>
                        <a:pt x="241" y="239"/>
                      </a:cubicBezTo>
                      <a:cubicBezTo>
                        <a:pt x="244" y="239"/>
                        <a:pt x="247" y="231"/>
                        <a:pt x="247" y="230"/>
                      </a:cubicBezTo>
                      <a:cubicBezTo>
                        <a:pt x="239" y="222"/>
                        <a:pt x="232" y="211"/>
                        <a:pt x="222" y="207"/>
                      </a:cubicBezTo>
                      <a:cubicBezTo>
                        <a:pt x="215" y="204"/>
                        <a:pt x="202" y="207"/>
                        <a:pt x="197" y="212"/>
                      </a:cubicBezTo>
                      <a:cubicBezTo>
                        <a:pt x="185" y="223"/>
                        <a:pt x="174" y="235"/>
                        <a:pt x="157" y="228"/>
                      </a:cubicBezTo>
                      <a:cubicBezTo>
                        <a:pt x="138" y="220"/>
                        <a:pt x="128" y="205"/>
                        <a:pt x="124" y="186"/>
                      </a:cubicBezTo>
                      <a:cubicBezTo>
                        <a:pt x="121" y="170"/>
                        <a:pt x="125" y="156"/>
                        <a:pt x="135" y="142"/>
                      </a:cubicBezTo>
                      <a:cubicBezTo>
                        <a:pt x="151" y="121"/>
                        <a:pt x="164" y="97"/>
                        <a:pt x="181" y="76"/>
                      </a:cubicBezTo>
                      <a:cubicBezTo>
                        <a:pt x="203" y="46"/>
                        <a:pt x="231" y="21"/>
                        <a:pt x="267" y="7"/>
                      </a:cubicBezTo>
                      <a:cubicBezTo>
                        <a:pt x="285" y="0"/>
                        <a:pt x="300" y="8"/>
                        <a:pt x="310" y="28"/>
                      </a:cubicBezTo>
                      <a:cubicBezTo>
                        <a:pt x="315" y="40"/>
                        <a:pt x="308" y="56"/>
                        <a:pt x="294" y="65"/>
                      </a:cubicBezTo>
                      <a:cubicBezTo>
                        <a:pt x="269" y="81"/>
                        <a:pt x="247" y="100"/>
                        <a:pt x="233" y="127"/>
                      </a:cubicBezTo>
                      <a:cubicBezTo>
                        <a:pt x="231" y="131"/>
                        <a:pt x="233" y="136"/>
                        <a:pt x="232" y="141"/>
                      </a:cubicBezTo>
                      <a:cubicBezTo>
                        <a:pt x="237" y="139"/>
                        <a:pt x="244" y="138"/>
                        <a:pt x="246" y="134"/>
                      </a:cubicBezTo>
                      <a:cubicBezTo>
                        <a:pt x="260" y="109"/>
                        <a:pt x="282" y="105"/>
                        <a:pt x="308" y="109"/>
                      </a:cubicBezTo>
                      <a:cubicBezTo>
                        <a:pt x="328" y="111"/>
                        <a:pt x="348" y="111"/>
                        <a:pt x="367" y="99"/>
                      </a:cubicBezTo>
                      <a:cubicBezTo>
                        <a:pt x="392" y="84"/>
                        <a:pt x="419" y="72"/>
                        <a:pt x="445" y="58"/>
                      </a:cubicBezTo>
                      <a:cubicBezTo>
                        <a:pt x="452" y="55"/>
                        <a:pt x="458" y="50"/>
                        <a:pt x="464" y="47"/>
                      </a:cubicBezTo>
                      <a:cubicBezTo>
                        <a:pt x="478" y="39"/>
                        <a:pt x="492" y="32"/>
                        <a:pt x="507" y="26"/>
                      </a:cubicBezTo>
                      <a:cubicBezTo>
                        <a:pt x="520" y="21"/>
                        <a:pt x="535" y="25"/>
                        <a:pt x="541" y="36"/>
                      </a:cubicBezTo>
                      <a:cubicBezTo>
                        <a:pt x="546" y="44"/>
                        <a:pt x="542" y="57"/>
                        <a:pt x="539" y="67"/>
                      </a:cubicBezTo>
                      <a:cubicBezTo>
                        <a:pt x="535" y="76"/>
                        <a:pt x="527" y="84"/>
                        <a:pt x="523" y="94"/>
                      </a:cubicBezTo>
                      <a:cubicBezTo>
                        <a:pt x="521" y="98"/>
                        <a:pt x="522" y="105"/>
                        <a:pt x="522" y="110"/>
                      </a:cubicBezTo>
                      <a:cubicBezTo>
                        <a:pt x="528" y="109"/>
                        <a:pt x="534" y="109"/>
                        <a:pt x="538" y="106"/>
                      </a:cubicBezTo>
                      <a:cubicBezTo>
                        <a:pt x="555" y="93"/>
                        <a:pt x="587" y="107"/>
                        <a:pt x="591" y="130"/>
                      </a:cubicBezTo>
                      <a:cubicBezTo>
                        <a:pt x="597" y="161"/>
                        <a:pt x="584" y="177"/>
                        <a:pt x="552" y="180"/>
                      </a:cubicBezTo>
                      <a:cubicBezTo>
                        <a:pt x="536" y="182"/>
                        <a:pt x="522" y="190"/>
                        <a:pt x="512" y="203"/>
                      </a:cubicBezTo>
                      <a:cubicBezTo>
                        <a:pt x="502" y="218"/>
                        <a:pt x="493" y="232"/>
                        <a:pt x="481" y="245"/>
                      </a:cubicBezTo>
                      <a:cubicBezTo>
                        <a:pt x="472" y="256"/>
                        <a:pt x="455" y="256"/>
                        <a:pt x="444" y="249"/>
                      </a:cubicBezTo>
                      <a:cubicBezTo>
                        <a:pt x="432" y="240"/>
                        <a:pt x="427" y="221"/>
                        <a:pt x="431" y="209"/>
                      </a:cubicBezTo>
                      <a:cubicBezTo>
                        <a:pt x="437" y="193"/>
                        <a:pt x="449" y="182"/>
                        <a:pt x="465" y="176"/>
                      </a:cubicBezTo>
                      <a:cubicBezTo>
                        <a:pt x="482" y="169"/>
                        <a:pt x="484" y="160"/>
                        <a:pt x="475" y="144"/>
                      </a:cubicBezTo>
                      <a:cubicBezTo>
                        <a:pt x="471" y="137"/>
                        <a:pt x="469" y="128"/>
                        <a:pt x="468" y="120"/>
                      </a:cubicBezTo>
                      <a:cubicBezTo>
                        <a:pt x="466" y="97"/>
                        <a:pt x="458" y="89"/>
                        <a:pt x="438" y="100"/>
                      </a:cubicBezTo>
                      <a:cubicBezTo>
                        <a:pt x="412" y="114"/>
                        <a:pt x="386" y="132"/>
                        <a:pt x="363" y="151"/>
                      </a:cubicBezTo>
                      <a:cubicBezTo>
                        <a:pt x="341" y="170"/>
                        <a:pt x="322" y="192"/>
                        <a:pt x="301" y="213"/>
                      </a:cubicBezTo>
                      <a:cubicBezTo>
                        <a:pt x="293" y="220"/>
                        <a:pt x="285" y="226"/>
                        <a:pt x="276" y="231"/>
                      </a:cubicBezTo>
                      <a:cubicBezTo>
                        <a:pt x="263" y="238"/>
                        <a:pt x="263" y="240"/>
                        <a:pt x="272" y="251"/>
                      </a:cubicBezTo>
                      <a:cubicBezTo>
                        <a:pt x="282" y="262"/>
                        <a:pt x="290" y="274"/>
                        <a:pt x="297" y="286"/>
                      </a:cubicBezTo>
                      <a:cubicBezTo>
                        <a:pt x="303" y="297"/>
                        <a:pt x="298" y="312"/>
                        <a:pt x="287" y="317"/>
                      </a:cubicBezTo>
                      <a:cubicBezTo>
                        <a:pt x="261" y="331"/>
                        <a:pt x="235" y="342"/>
                        <a:pt x="204" y="339"/>
                      </a:cubicBezTo>
                      <a:cubicBezTo>
                        <a:pt x="180" y="337"/>
                        <a:pt x="146" y="362"/>
                        <a:pt x="137" y="385"/>
                      </a:cubicBezTo>
                      <a:cubicBezTo>
                        <a:pt x="128" y="408"/>
                        <a:pt x="118" y="430"/>
                        <a:pt x="109" y="453"/>
                      </a:cubicBezTo>
                      <a:cubicBezTo>
                        <a:pt x="107" y="458"/>
                        <a:pt x="105" y="463"/>
                        <a:pt x="106" y="468"/>
                      </a:cubicBezTo>
                      <a:cubicBezTo>
                        <a:pt x="107" y="472"/>
                        <a:pt x="110" y="477"/>
                        <a:pt x="114" y="479"/>
                      </a:cubicBezTo>
                      <a:cubicBezTo>
                        <a:pt x="116" y="480"/>
                        <a:pt x="123" y="477"/>
                        <a:pt x="124" y="474"/>
                      </a:cubicBezTo>
                      <a:cubicBezTo>
                        <a:pt x="130" y="463"/>
                        <a:pt x="136" y="452"/>
                        <a:pt x="138" y="440"/>
                      </a:cubicBezTo>
                      <a:cubicBezTo>
                        <a:pt x="142" y="413"/>
                        <a:pt x="155" y="392"/>
                        <a:pt x="173" y="373"/>
                      </a:cubicBezTo>
                      <a:cubicBezTo>
                        <a:pt x="183" y="362"/>
                        <a:pt x="191" y="361"/>
                        <a:pt x="201" y="371"/>
                      </a:cubicBezTo>
                      <a:cubicBezTo>
                        <a:pt x="218" y="389"/>
                        <a:pt x="237" y="389"/>
                        <a:pt x="257" y="379"/>
                      </a:cubicBezTo>
                      <a:cubicBezTo>
                        <a:pt x="296" y="361"/>
                        <a:pt x="333" y="343"/>
                        <a:pt x="372" y="325"/>
                      </a:cubicBezTo>
                      <a:cubicBezTo>
                        <a:pt x="402" y="311"/>
                        <a:pt x="433" y="302"/>
                        <a:pt x="466" y="305"/>
                      </a:cubicBezTo>
                      <a:cubicBezTo>
                        <a:pt x="506" y="309"/>
                        <a:pt x="526" y="334"/>
                        <a:pt x="531" y="369"/>
                      </a:cubicBezTo>
                      <a:cubicBezTo>
                        <a:pt x="532" y="381"/>
                        <a:pt x="525" y="394"/>
                        <a:pt x="519" y="405"/>
                      </a:cubicBezTo>
                      <a:cubicBezTo>
                        <a:pt x="508" y="424"/>
                        <a:pt x="493" y="439"/>
                        <a:pt x="487" y="461"/>
                      </a:cubicBezTo>
                      <a:cubicBezTo>
                        <a:pt x="479" y="485"/>
                        <a:pt x="459" y="490"/>
                        <a:pt x="436" y="476"/>
                      </a:cubicBezTo>
                      <a:cubicBezTo>
                        <a:pt x="425" y="470"/>
                        <a:pt x="419" y="478"/>
                        <a:pt x="415" y="484"/>
                      </a:cubicBezTo>
                      <a:cubicBezTo>
                        <a:pt x="401" y="507"/>
                        <a:pt x="397" y="532"/>
                        <a:pt x="409" y="557"/>
                      </a:cubicBezTo>
                      <a:cubicBezTo>
                        <a:pt x="417" y="575"/>
                        <a:pt x="433" y="586"/>
                        <a:pt x="451" y="585"/>
                      </a:cubicBezTo>
                      <a:cubicBezTo>
                        <a:pt x="481" y="584"/>
                        <a:pt x="512" y="580"/>
                        <a:pt x="541" y="574"/>
                      </a:cubicBezTo>
                      <a:cubicBezTo>
                        <a:pt x="564" y="569"/>
                        <a:pt x="586" y="561"/>
                        <a:pt x="607" y="551"/>
                      </a:cubicBezTo>
                      <a:cubicBezTo>
                        <a:pt x="635" y="538"/>
                        <a:pt x="652" y="517"/>
                        <a:pt x="657" y="485"/>
                      </a:cubicBezTo>
                      <a:cubicBezTo>
                        <a:pt x="659" y="475"/>
                        <a:pt x="664" y="463"/>
                        <a:pt x="671" y="456"/>
                      </a:cubicBezTo>
                      <a:cubicBezTo>
                        <a:pt x="676" y="450"/>
                        <a:pt x="688" y="445"/>
                        <a:pt x="695" y="447"/>
                      </a:cubicBezTo>
                      <a:cubicBezTo>
                        <a:pt x="705" y="449"/>
                        <a:pt x="717" y="457"/>
                        <a:pt x="720" y="465"/>
                      </a:cubicBezTo>
                      <a:cubicBezTo>
                        <a:pt x="734" y="510"/>
                        <a:pt x="729" y="553"/>
                        <a:pt x="695" y="587"/>
                      </a:cubicBezTo>
                      <a:cubicBezTo>
                        <a:pt x="671" y="611"/>
                        <a:pt x="643" y="629"/>
                        <a:pt x="610" y="638"/>
                      </a:cubicBezTo>
                      <a:cubicBezTo>
                        <a:pt x="589" y="643"/>
                        <a:pt x="570" y="653"/>
                        <a:pt x="549" y="656"/>
                      </a:cubicBezTo>
                      <a:cubicBezTo>
                        <a:pt x="525" y="661"/>
                        <a:pt x="501" y="662"/>
                        <a:pt x="477" y="661"/>
                      </a:cubicBezTo>
                      <a:cubicBezTo>
                        <a:pt x="445" y="660"/>
                        <a:pt x="412" y="655"/>
                        <a:pt x="390" y="630"/>
                      </a:cubicBezTo>
                      <a:cubicBezTo>
                        <a:pt x="368" y="606"/>
                        <a:pt x="341" y="581"/>
                        <a:pt x="332" y="552"/>
                      </a:cubicBezTo>
                      <a:cubicBezTo>
                        <a:pt x="315" y="502"/>
                        <a:pt x="322" y="441"/>
                        <a:pt x="373" y="404"/>
                      </a:cubicBezTo>
                      <a:cubicBezTo>
                        <a:pt x="388" y="393"/>
                        <a:pt x="401" y="380"/>
                        <a:pt x="415" y="368"/>
                      </a:cubicBezTo>
                      <a:cubicBezTo>
                        <a:pt x="414" y="365"/>
                        <a:pt x="413" y="363"/>
                        <a:pt x="411" y="361"/>
                      </a:cubicBezTo>
                      <a:close/>
                      <a:moveTo>
                        <a:pt x="421" y="359"/>
                      </a:moveTo>
                      <a:cubicBezTo>
                        <a:pt x="449" y="364"/>
                        <a:pt x="449" y="364"/>
                        <a:pt x="468" y="390"/>
                      </a:cubicBezTo>
                      <a:cubicBezTo>
                        <a:pt x="469" y="392"/>
                        <a:pt x="475" y="393"/>
                        <a:pt x="477" y="392"/>
                      </a:cubicBezTo>
                      <a:cubicBezTo>
                        <a:pt x="485" y="387"/>
                        <a:pt x="480" y="355"/>
                        <a:pt x="471" y="353"/>
                      </a:cubicBezTo>
                      <a:cubicBezTo>
                        <a:pt x="455" y="350"/>
                        <a:pt x="439" y="347"/>
                        <a:pt x="421" y="3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" name="Freeform 8"/>
                <p:cNvSpPr>
                  <a:spLocks noEditPoints="1"/>
                </p:cNvSpPr>
                <p:nvPr/>
              </p:nvSpPr>
              <p:spPr bwMode="auto">
                <a:xfrm>
                  <a:off x="-393700" y="855663"/>
                  <a:ext cx="1817688" cy="2114550"/>
                </a:xfrm>
                <a:custGeom>
                  <a:avLst/>
                  <a:gdLst>
                    <a:gd name="T0" fmla="*/ 227 w 576"/>
                    <a:gd name="T1" fmla="*/ 594 h 669"/>
                    <a:gd name="T2" fmla="*/ 134 w 576"/>
                    <a:gd name="T3" fmla="*/ 588 h 669"/>
                    <a:gd name="T4" fmla="*/ 92 w 576"/>
                    <a:gd name="T5" fmla="*/ 525 h 669"/>
                    <a:gd name="T6" fmla="*/ 217 w 576"/>
                    <a:gd name="T7" fmla="*/ 468 h 669"/>
                    <a:gd name="T8" fmla="*/ 236 w 576"/>
                    <a:gd name="T9" fmla="*/ 447 h 669"/>
                    <a:gd name="T10" fmla="*/ 154 w 576"/>
                    <a:gd name="T11" fmla="*/ 452 h 669"/>
                    <a:gd name="T12" fmla="*/ 8 w 576"/>
                    <a:gd name="T13" fmla="*/ 459 h 669"/>
                    <a:gd name="T14" fmla="*/ 42 w 576"/>
                    <a:gd name="T15" fmla="*/ 404 h 669"/>
                    <a:gd name="T16" fmla="*/ 46 w 576"/>
                    <a:gd name="T17" fmla="*/ 381 h 669"/>
                    <a:gd name="T18" fmla="*/ 80 w 576"/>
                    <a:gd name="T19" fmla="*/ 263 h 669"/>
                    <a:gd name="T20" fmla="*/ 96 w 576"/>
                    <a:gd name="T21" fmla="*/ 165 h 669"/>
                    <a:gd name="T22" fmla="*/ 252 w 576"/>
                    <a:gd name="T23" fmla="*/ 85 h 669"/>
                    <a:gd name="T24" fmla="*/ 252 w 576"/>
                    <a:gd name="T25" fmla="*/ 67 h 669"/>
                    <a:gd name="T26" fmla="*/ 123 w 576"/>
                    <a:gd name="T27" fmla="*/ 110 h 669"/>
                    <a:gd name="T28" fmla="*/ 130 w 576"/>
                    <a:gd name="T29" fmla="*/ 31 h 669"/>
                    <a:gd name="T30" fmla="*/ 273 w 576"/>
                    <a:gd name="T31" fmla="*/ 16 h 669"/>
                    <a:gd name="T32" fmla="*/ 333 w 576"/>
                    <a:gd name="T33" fmla="*/ 10 h 669"/>
                    <a:gd name="T34" fmla="*/ 441 w 576"/>
                    <a:gd name="T35" fmla="*/ 2 h 669"/>
                    <a:gd name="T36" fmla="*/ 454 w 576"/>
                    <a:gd name="T37" fmla="*/ 61 h 669"/>
                    <a:gd name="T38" fmla="*/ 359 w 576"/>
                    <a:gd name="T39" fmla="*/ 73 h 669"/>
                    <a:gd name="T40" fmla="*/ 337 w 576"/>
                    <a:gd name="T41" fmla="*/ 99 h 669"/>
                    <a:gd name="T42" fmla="*/ 403 w 576"/>
                    <a:gd name="T43" fmla="*/ 99 h 669"/>
                    <a:gd name="T44" fmla="*/ 447 w 576"/>
                    <a:gd name="T45" fmla="*/ 141 h 669"/>
                    <a:gd name="T46" fmla="*/ 362 w 576"/>
                    <a:gd name="T47" fmla="*/ 322 h 669"/>
                    <a:gd name="T48" fmla="*/ 323 w 576"/>
                    <a:gd name="T49" fmla="*/ 344 h 669"/>
                    <a:gd name="T50" fmla="*/ 386 w 576"/>
                    <a:gd name="T51" fmla="*/ 348 h 669"/>
                    <a:gd name="T52" fmla="*/ 576 w 576"/>
                    <a:gd name="T53" fmla="*/ 382 h 669"/>
                    <a:gd name="T54" fmla="*/ 400 w 576"/>
                    <a:gd name="T55" fmla="*/ 415 h 669"/>
                    <a:gd name="T56" fmla="*/ 317 w 576"/>
                    <a:gd name="T57" fmla="*/ 428 h 669"/>
                    <a:gd name="T58" fmla="*/ 331 w 576"/>
                    <a:gd name="T59" fmla="*/ 460 h 669"/>
                    <a:gd name="T60" fmla="*/ 450 w 576"/>
                    <a:gd name="T61" fmla="*/ 468 h 669"/>
                    <a:gd name="T62" fmla="*/ 322 w 576"/>
                    <a:gd name="T63" fmla="*/ 546 h 669"/>
                    <a:gd name="T64" fmla="*/ 292 w 576"/>
                    <a:gd name="T65" fmla="*/ 642 h 669"/>
                    <a:gd name="T66" fmla="*/ 237 w 576"/>
                    <a:gd name="T67" fmla="*/ 650 h 669"/>
                    <a:gd name="T68" fmla="*/ 247 w 576"/>
                    <a:gd name="T69" fmla="*/ 232 h 669"/>
                    <a:gd name="T70" fmla="*/ 240 w 576"/>
                    <a:gd name="T71" fmla="*/ 224 h 669"/>
                    <a:gd name="T72" fmla="*/ 163 w 576"/>
                    <a:gd name="T73" fmla="*/ 302 h 669"/>
                    <a:gd name="T74" fmla="*/ 150 w 576"/>
                    <a:gd name="T75" fmla="*/ 368 h 669"/>
                    <a:gd name="T76" fmla="*/ 226 w 576"/>
                    <a:gd name="T77" fmla="*/ 347 h 669"/>
                    <a:gd name="T78" fmla="*/ 247 w 576"/>
                    <a:gd name="T79" fmla="*/ 232 h 669"/>
                    <a:gd name="T80" fmla="*/ 316 w 576"/>
                    <a:gd name="T81" fmla="*/ 256 h 669"/>
                    <a:gd name="T82" fmla="*/ 317 w 576"/>
                    <a:gd name="T83" fmla="*/ 279 h 669"/>
                    <a:gd name="T84" fmla="*/ 378 w 576"/>
                    <a:gd name="T85" fmla="*/ 257 h 669"/>
                    <a:gd name="T86" fmla="*/ 390 w 576"/>
                    <a:gd name="T87" fmla="*/ 221 h 669"/>
                    <a:gd name="T88" fmla="*/ 358 w 576"/>
                    <a:gd name="T89" fmla="*/ 150 h 669"/>
                    <a:gd name="T90" fmla="*/ 325 w 576"/>
                    <a:gd name="T91" fmla="*/ 178 h 669"/>
                    <a:gd name="T92" fmla="*/ 313 w 576"/>
                    <a:gd name="T93" fmla="*/ 256 h 669"/>
                    <a:gd name="T94" fmla="*/ 179 w 576"/>
                    <a:gd name="T95" fmla="*/ 200 h 669"/>
                    <a:gd name="T96" fmla="*/ 248 w 576"/>
                    <a:gd name="T97" fmla="*/ 149 h 669"/>
                    <a:gd name="T98" fmla="*/ 235 w 576"/>
                    <a:gd name="T99" fmla="*/ 133 h 669"/>
                    <a:gd name="T100" fmla="*/ 156 w 576"/>
                    <a:gd name="T101" fmla="*/ 189 h 669"/>
                    <a:gd name="T102" fmla="*/ 80 w 576"/>
                    <a:gd name="T103" fmla="*/ 331 h 669"/>
                    <a:gd name="T104" fmla="*/ 107 w 576"/>
                    <a:gd name="T105" fmla="*/ 342 h 669"/>
                    <a:gd name="T106" fmla="*/ 128 w 576"/>
                    <a:gd name="T107" fmla="*/ 297 h 669"/>
                    <a:gd name="T108" fmla="*/ 101 w 576"/>
                    <a:gd name="T109" fmla="*/ 305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6" h="669">
                      <a:moveTo>
                        <a:pt x="227" y="608"/>
                      </a:moveTo>
                      <a:cubicBezTo>
                        <a:pt x="227" y="603"/>
                        <a:pt x="227" y="598"/>
                        <a:pt x="227" y="594"/>
                      </a:cubicBezTo>
                      <a:cubicBezTo>
                        <a:pt x="227" y="568"/>
                        <a:pt x="214" y="561"/>
                        <a:pt x="189" y="573"/>
                      </a:cubicBezTo>
                      <a:cubicBezTo>
                        <a:pt x="172" y="582"/>
                        <a:pt x="154" y="591"/>
                        <a:pt x="134" y="588"/>
                      </a:cubicBezTo>
                      <a:cubicBezTo>
                        <a:pt x="121" y="585"/>
                        <a:pt x="108" y="582"/>
                        <a:pt x="96" y="576"/>
                      </a:cubicBezTo>
                      <a:cubicBezTo>
                        <a:pt x="76" y="566"/>
                        <a:pt x="75" y="540"/>
                        <a:pt x="92" y="525"/>
                      </a:cubicBezTo>
                      <a:cubicBezTo>
                        <a:pt x="115" y="504"/>
                        <a:pt x="144" y="493"/>
                        <a:pt x="173" y="482"/>
                      </a:cubicBezTo>
                      <a:cubicBezTo>
                        <a:pt x="187" y="476"/>
                        <a:pt x="202" y="473"/>
                        <a:pt x="217" y="468"/>
                      </a:cubicBezTo>
                      <a:cubicBezTo>
                        <a:pt x="219" y="467"/>
                        <a:pt x="222" y="467"/>
                        <a:pt x="224" y="465"/>
                      </a:cubicBezTo>
                      <a:cubicBezTo>
                        <a:pt x="228" y="459"/>
                        <a:pt x="232" y="453"/>
                        <a:pt x="236" y="447"/>
                      </a:cubicBezTo>
                      <a:cubicBezTo>
                        <a:pt x="229" y="444"/>
                        <a:pt x="222" y="437"/>
                        <a:pt x="216" y="438"/>
                      </a:cubicBezTo>
                      <a:cubicBezTo>
                        <a:pt x="195" y="441"/>
                        <a:pt x="173" y="445"/>
                        <a:pt x="154" y="452"/>
                      </a:cubicBezTo>
                      <a:cubicBezTo>
                        <a:pt x="111" y="468"/>
                        <a:pt x="66" y="472"/>
                        <a:pt x="21" y="470"/>
                      </a:cubicBezTo>
                      <a:cubicBezTo>
                        <a:pt x="16" y="470"/>
                        <a:pt x="9" y="464"/>
                        <a:pt x="8" y="459"/>
                      </a:cubicBezTo>
                      <a:cubicBezTo>
                        <a:pt x="0" y="436"/>
                        <a:pt x="14" y="411"/>
                        <a:pt x="37" y="405"/>
                      </a:cubicBezTo>
                      <a:cubicBezTo>
                        <a:pt x="39" y="404"/>
                        <a:pt x="40" y="404"/>
                        <a:pt x="42" y="404"/>
                      </a:cubicBezTo>
                      <a:cubicBezTo>
                        <a:pt x="48" y="400"/>
                        <a:pt x="55" y="397"/>
                        <a:pt x="61" y="393"/>
                      </a:cubicBezTo>
                      <a:cubicBezTo>
                        <a:pt x="56" y="389"/>
                        <a:pt x="51" y="384"/>
                        <a:pt x="46" y="381"/>
                      </a:cubicBezTo>
                      <a:cubicBezTo>
                        <a:pt x="34" y="374"/>
                        <a:pt x="28" y="364"/>
                        <a:pt x="25" y="349"/>
                      </a:cubicBezTo>
                      <a:cubicBezTo>
                        <a:pt x="19" y="304"/>
                        <a:pt x="47" y="282"/>
                        <a:pt x="80" y="263"/>
                      </a:cubicBezTo>
                      <a:cubicBezTo>
                        <a:pt x="94" y="255"/>
                        <a:pt x="97" y="248"/>
                        <a:pt x="85" y="237"/>
                      </a:cubicBezTo>
                      <a:cubicBezTo>
                        <a:pt x="63" y="214"/>
                        <a:pt x="74" y="180"/>
                        <a:pt x="96" y="165"/>
                      </a:cubicBezTo>
                      <a:cubicBezTo>
                        <a:pt x="137" y="134"/>
                        <a:pt x="181" y="110"/>
                        <a:pt x="230" y="94"/>
                      </a:cubicBezTo>
                      <a:cubicBezTo>
                        <a:pt x="237" y="91"/>
                        <a:pt x="245" y="89"/>
                        <a:pt x="252" y="85"/>
                      </a:cubicBezTo>
                      <a:cubicBezTo>
                        <a:pt x="255" y="83"/>
                        <a:pt x="260" y="79"/>
                        <a:pt x="260" y="77"/>
                      </a:cubicBezTo>
                      <a:cubicBezTo>
                        <a:pt x="260" y="73"/>
                        <a:pt x="256" y="69"/>
                        <a:pt x="252" y="67"/>
                      </a:cubicBezTo>
                      <a:cubicBezTo>
                        <a:pt x="248" y="66"/>
                        <a:pt x="243" y="66"/>
                        <a:pt x="239" y="68"/>
                      </a:cubicBezTo>
                      <a:cubicBezTo>
                        <a:pt x="200" y="81"/>
                        <a:pt x="160" y="89"/>
                        <a:pt x="123" y="110"/>
                      </a:cubicBezTo>
                      <a:cubicBezTo>
                        <a:pt x="107" y="120"/>
                        <a:pt x="86" y="107"/>
                        <a:pt x="82" y="88"/>
                      </a:cubicBezTo>
                      <a:cubicBezTo>
                        <a:pt x="75" y="58"/>
                        <a:pt x="99" y="30"/>
                        <a:pt x="130" y="31"/>
                      </a:cubicBezTo>
                      <a:cubicBezTo>
                        <a:pt x="152" y="32"/>
                        <a:pt x="174" y="29"/>
                        <a:pt x="196" y="23"/>
                      </a:cubicBezTo>
                      <a:cubicBezTo>
                        <a:pt x="220" y="16"/>
                        <a:pt x="247" y="18"/>
                        <a:pt x="273" y="16"/>
                      </a:cubicBezTo>
                      <a:cubicBezTo>
                        <a:pt x="280" y="16"/>
                        <a:pt x="288" y="16"/>
                        <a:pt x="293" y="12"/>
                      </a:cubicBezTo>
                      <a:cubicBezTo>
                        <a:pt x="306" y="0"/>
                        <a:pt x="319" y="4"/>
                        <a:pt x="333" y="10"/>
                      </a:cubicBezTo>
                      <a:cubicBezTo>
                        <a:pt x="351" y="19"/>
                        <a:pt x="370" y="17"/>
                        <a:pt x="389" y="12"/>
                      </a:cubicBezTo>
                      <a:cubicBezTo>
                        <a:pt x="406" y="8"/>
                        <a:pt x="424" y="3"/>
                        <a:pt x="441" y="2"/>
                      </a:cubicBezTo>
                      <a:cubicBezTo>
                        <a:pt x="457" y="0"/>
                        <a:pt x="473" y="12"/>
                        <a:pt x="476" y="25"/>
                      </a:cubicBezTo>
                      <a:cubicBezTo>
                        <a:pt x="478" y="34"/>
                        <a:pt x="466" y="57"/>
                        <a:pt x="454" y="61"/>
                      </a:cubicBezTo>
                      <a:cubicBezTo>
                        <a:pt x="437" y="66"/>
                        <a:pt x="420" y="69"/>
                        <a:pt x="403" y="71"/>
                      </a:cubicBezTo>
                      <a:cubicBezTo>
                        <a:pt x="389" y="73"/>
                        <a:pt x="374" y="71"/>
                        <a:pt x="359" y="73"/>
                      </a:cubicBezTo>
                      <a:cubicBezTo>
                        <a:pt x="353" y="74"/>
                        <a:pt x="344" y="76"/>
                        <a:pt x="340" y="81"/>
                      </a:cubicBezTo>
                      <a:cubicBezTo>
                        <a:pt x="336" y="85"/>
                        <a:pt x="336" y="93"/>
                        <a:pt x="337" y="99"/>
                      </a:cubicBezTo>
                      <a:cubicBezTo>
                        <a:pt x="338" y="102"/>
                        <a:pt x="346" y="106"/>
                        <a:pt x="350" y="105"/>
                      </a:cubicBezTo>
                      <a:cubicBezTo>
                        <a:pt x="368" y="104"/>
                        <a:pt x="386" y="102"/>
                        <a:pt x="403" y="99"/>
                      </a:cubicBezTo>
                      <a:cubicBezTo>
                        <a:pt x="418" y="97"/>
                        <a:pt x="425" y="105"/>
                        <a:pt x="431" y="116"/>
                      </a:cubicBezTo>
                      <a:cubicBezTo>
                        <a:pt x="436" y="125"/>
                        <a:pt x="441" y="134"/>
                        <a:pt x="447" y="141"/>
                      </a:cubicBezTo>
                      <a:cubicBezTo>
                        <a:pt x="482" y="178"/>
                        <a:pt x="479" y="215"/>
                        <a:pt x="452" y="253"/>
                      </a:cubicBezTo>
                      <a:cubicBezTo>
                        <a:pt x="429" y="285"/>
                        <a:pt x="397" y="306"/>
                        <a:pt x="362" y="322"/>
                      </a:cubicBezTo>
                      <a:cubicBezTo>
                        <a:pt x="356" y="324"/>
                        <a:pt x="348" y="323"/>
                        <a:pt x="340" y="325"/>
                      </a:cubicBezTo>
                      <a:cubicBezTo>
                        <a:pt x="331" y="328"/>
                        <a:pt x="322" y="332"/>
                        <a:pt x="323" y="344"/>
                      </a:cubicBezTo>
                      <a:cubicBezTo>
                        <a:pt x="324" y="352"/>
                        <a:pt x="341" y="357"/>
                        <a:pt x="351" y="355"/>
                      </a:cubicBezTo>
                      <a:cubicBezTo>
                        <a:pt x="362" y="352"/>
                        <a:pt x="374" y="351"/>
                        <a:pt x="386" y="348"/>
                      </a:cubicBezTo>
                      <a:cubicBezTo>
                        <a:pt x="434" y="338"/>
                        <a:pt x="483" y="333"/>
                        <a:pt x="532" y="333"/>
                      </a:cubicBezTo>
                      <a:cubicBezTo>
                        <a:pt x="565" y="333"/>
                        <a:pt x="576" y="345"/>
                        <a:pt x="576" y="382"/>
                      </a:cubicBezTo>
                      <a:cubicBezTo>
                        <a:pt x="575" y="403"/>
                        <a:pt x="551" y="424"/>
                        <a:pt x="528" y="423"/>
                      </a:cubicBezTo>
                      <a:cubicBezTo>
                        <a:pt x="486" y="420"/>
                        <a:pt x="443" y="417"/>
                        <a:pt x="400" y="415"/>
                      </a:cubicBezTo>
                      <a:cubicBezTo>
                        <a:pt x="380" y="414"/>
                        <a:pt x="361" y="414"/>
                        <a:pt x="341" y="416"/>
                      </a:cubicBezTo>
                      <a:cubicBezTo>
                        <a:pt x="333" y="417"/>
                        <a:pt x="322" y="422"/>
                        <a:pt x="317" y="428"/>
                      </a:cubicBezTo>
                      <a:cubicBezTo>
                        <a:pt x="313" y="435"/>
                        <a:pt x="312" y="446"/>
                        <a:pt x="313" y="455"/>
                      </a:cubicBezTo>
                      <a:cubicBezTo>
                        <a:pt x="314" y="457"/>
                        <a:pt x="325" y="461"/>
                        <a:pt x="331" y="460"/>
                      </a:cubicBezTo>
                      <a:cubicBezTo>
                        <a:pt x="357" y="457"/>
                        <a:pt x="383" y="453"/>
                        <a:pt x="408" y="448"/>
                      </a:cubicBezTo>
                      <a:cubicBezTo>
                        <a:pt x="430" y="443"/>
                        <a:pt x="441" y="447"/>
                        <a:pt x="450" y="468"/>
                      </a:cubicBezTo>
                      <a:cubicBezTo>
                        <a:pt x="465" y="500"/>
                        <a:pt x="441" y="536"/>
                        <a:pt x="406" y="538"/>
                      </a:cubicBezTo>
                      <a:cubicBezTo>
                        <a:pt x="378" y="539"/>
                        <a:pt x="350" y="543"/>
                        <a:pt x="322" y="546"/>
                      </a:cubicBezTo>
                      <a:cubicBezTo>
                        <a:pt x="309" y="548"/>
                        <a:pt x="302" y="556"/>
                        <a:pt x="300" y="570"/>
                      </a:cubicBezTo>
                      <a:cubicBezTo>
                        <a:pt x="298" y="594"/>
                        <a:pt x="295" y="618"/>
                        <a:pt x="292" y="642"/>
                      </a:cubicBezTo>
                      <a:cubicBezTo>
                        <a:pt x="290" y="662"/>
                        <a:pt x="278" y="669"/>
                        <a:pt x="260" y="662"/>
                      </a:cubicBezTo>
                      <a:cubicBezTo>
                        <a:pt x="252" y="658"/>
                        <a:pt x="244" y="655"/>
                        <a:pt x="237" y="650"/>
                      </a:cubicBezTo>
                      <a:cubicBezTo>
                        <a:pt x="221" y="639"/>
                        <a:pt x="228" y="622"/>
                        <a:pt x="227" y="608"/>
                      </a:cubicBezTo>
                      <a:close/>
                      <a:moveTo>
                        <a:pt x="247" y="232"/>
                      </a:moveTo>
                      <a:cubicBezTo>
                        <a:pt x="249" y="231"/>
                        <a:pt x="251" y="230"/>
                        <a:pt x="252" y="229"/>
                      </a:cubicBezTo>
                      <a:cubicBezTo>
                        <a:pt x="248" y="227"/>
                        <a:pt x="243" y="222"/>
                        <a:pt x="240" y="224"/>
                      </a:cubicBezTo>
                      <a:cubicBezTo>
                        <a:pt x="222" y="233"/>
                        <a:pt x="204" y="243"/>
                        <a:pt x="186" y="254"/>
                      </a:cubicBezTo>
                      <a:cubicBezTo>
                        <a:pt x="167" y="264"/>
                        <a:pt x="167" y="284"/>
                        <a:pt x="163" y="302"/>
                      </a:cubicBezTo>
                      <a:cubicBezTo>
                        <a:pt x="158" y="321"/>
                        <a:pt x="154" y="340"/>
                        <a:pt x="149" y="359"/>
                      </a:cubicBezTo>
                      <a:cubicBezTo>
                        <a:pt x="149" y="362"/>
                        <a:pt x="148" y="367"/>
                        <a:pt x="150" y="368"/>
                      </a:cubicBezTo>
                      <a:cubicBezTo>
                        <a:pt x="153" y="370"/>
                        <a:pt x="158" y="371"/>
                        <a:pt x="161" y="370"/>
                      </a:cubicBezTo>
                      <a:cubicBezTo>
                        <a:pt x="181" y="358"/>
                        <a:pt x="203" y="351"/>
                        <a:pt x="226" y="347"/>
                      </a:cubicBezTo>
                      <a:cubicBezTo>
                        <a:pt x="234" y="345"/>
                        <a:pt x="245" y="335"/>
                        <a:pt x="246" y="328"/>
                      </a:cubicBezTo>
                      <a:cubicBezTo>
                        <a:pt x="248" y="296"/>
                        <a:pt x="247" y="264"/>
                        <a:pt x="247" y="232"/>
                      </a:cubicBezTo>
                      <a:close/>
                      <a:moveTo>
                        <a:pt x="313" y="256"/>
                      </a:moveTo>
                      <a:cubicBezTo>
                        <a:pt x="314" y="256"/>
                        <a:pt x="315" y="256"/>
                        <a:pt x="316" y="256"/>
                      </a:cubicBezTo>
                      <a:cubicBezTo>
                        <a:pt x="316" y="260"/>
                        <a:pt x="315" y="263"/>
                        <a:pt x="316" y="267"/>
                      </a:cubicBezTo>
                      <a:cubicBezTo>
                        <a:pt x="316" y="271"/>
                        <a:pt x="316" y="275"/>
                        <a:pt x="317" y="279"/>
                      </a:cubicBezTo>
                      <a:cubicBezTo>
                        <a:pt x="323" y="294"/>
                        <a:pt x="330" y="297"/>
                        <a:pt x="344" y="287"/>
                      </a:cubicBezTo>
                      <a:cubicBezTo>
                        <a:pt x="356" y="278"/>
                        <a:pt x="368" y="268"/>
                        <a:pt x="378" y="257"/>
                      </a:cubicBezTo>
                      <a:cubicBezTo>
                        <a:pt x="385" y="251"/>
                        <a:pt x="390" y="242"/>
                        <a:pt x="394" y="234"/>
                      </a:cubicBezTo>
                      <a:cubicBezTo>
                        <a:pt x="395" y="231"/>
                        <a:pt x="393" y="223"/>
                        <a:pt x="390" y="221"/>
                      </a:cubicBezTo>
                      <a:cubicBezTo>
                        <a:pt x="361" y="205"/>
                        <a:pt x="357" y="196"/>
                        <a:pt x="363" y="162"/>
                      </a:cubicBezTo>
                      <a:cubicBezTo>
                        <a:pt x="364" y="158"/>
                        <a:pt x="359" y="149"/>
                        <a:pt x="358" y="150"/>
                      </a:cubicBezTo>
                      <a:cubicBezTo>
                        <a:pt x="348" y="151"/>
                        <a:pt x="338" y="152"/>
                        <a:pt x="330" y="157"/>
                      </a:cubicBezTo>
                      <a:cubicBezTo>
                        <a:pt x="326" y="160"/>
                        <a:pt x="326" y="171"/>
                        <a:pt x="325" y="178"/>
                      </a:cubicBezTo>
                      <a:cubicBezTo>
                        <a:pt x="325" y="188"/>
                        <a:pt x="327" y="199"/>
                        <a:pt x="325" y="209"/>
                      </a:cubicBezTo>
                      <a:cubicBezTo>
                        <a:pt x="322" y="224"/>
                        <a:pt x="317" y="240"/>
                        <a:pt x="313" y="256"/>
                      </a:cubicBezTo>
                      <a:close/>
                      <a:moveTo>
                        <a:pt x="167" y="205"/>
                      </a:moveTo>
                      <a:cubicBezTo>
                        <a:pt x="170" y="204"/>
                        <a:pt x="175" y="203"/>
                        <a:pt x="179" y="200"/>
                      </a:cubicBezTo>
                      <a:cubicBezTo>
                        <a:pt x="195" y="190"/>
                        <a:pt x="211" y="180"/>
                        <a:pt x="226" y="169"/>
                      </a:cubicBezTo>
                      <a:cubicBezTo>
                        <a:pt x="234" y="163"/>
                        <a:pt x="242" y="156"/>
                        <a:pt x="248" y="149"/>
                      </a:cubicBezTo>
                      <a:cubicBezTo>
                        <a:pt x="251" y="145"/>
                        <a:pt x="249" y="138"/>
                        <a:pt x="250" y="133"/>
                      </a:cubicBezTo>
                      <a:cubicBezTo>
                        <a:pt x="245" y="133"/>
                        <a:pt x="239" y="131"/>
                        <a:pt x="235" y="133"/>
                      </a:cubicBezTo>
                      <a:cubicBezTo>
                        <a:pt x="216" y="142"/>
                        <a:pt x="196" y="152"/>
                        <a:pt x="179" y="164"/>
                      </a:cubicBezTo>
                      <a:cubicBezTo>
                        <a:pt x="169" y="170"/>
                        <a:pt x="162" y="179"/>
                        <a:pt x="156" y="189"/>
                      </a:cubicBezTo>
                      <a:cubicBezTo>
                        <a:pt x="150" y="197"/>
                        <a:pt x="154" y="204"/>
                        <a:pt x="167" y="205"/>
                      </a:cubicBezTo>
                      <a:close/>
                      <a:moveTo>
                        <a:pt x="80" y="331"/>
                      </a:moveTo>
                      <a:cubicBezTo>
                        <a:pt x="84" y="337"/>
                        <a:pt x="87" y="343"/>
                        <a:pt x="91" y="345"/>
                      </a:cubicBezTo>
                      <a:cubicBezTo>
                        <a:pt x="96" y="347"/>
                        <a:pt x="103" y="346"/>
                        <a:pt x="107" y="342"/>
                      </a:cubicBezTo>
                      <a:cubicBezTo>
                        <a:pt x="114" y="336"/>
                        <a:pt x="121" y="328"/>
                        <a:pt x="125" y="320"/>
                      </a:cubicBezTo>
                      <a:cubicBezTo>
                        <a:pt x="128" y="313"/>
                        <a:pt x="127" y="305"/>
                        <a:pt x="128" y="297"/>
                      </a:cubicBezTo>
                      <a:cubicBezTo>
                        <a:pt x="121" y="299"/>
                        <a:pt x="114" y="300"/>
                        <a:pt x="108" y="302"/>
                      </a:cubicBezTo>
                      <a:cubicBezTo>
                        <a:pt x="106" y="303"/>
                        <a:pt x="103" y="303"/>
                        <a:pt x="101" y="305"/>
                      </a:cubicBezTo>
                      <a:cubicBezTo>
                        <a:pt x="94" y="313"/>
                        <a:pt x="88" y="321"/>
                        <a:pt x="80" y="3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4" name="Freeform 9"/>
                <p:cNvSpPr>
                  <a:spLocks noEditPoints="1"/>
                </p:cNvSpPr>
                <p:nvPr/>
              </p:nvSpPr>
              <p:spPr bwMode="auto">
                <a:xfrm>
                  <a:off x="4048125" y="839788"/>
                  <a:ext cx="1846263" cy="2085975"/>
                </a:xfrm>
                <a:custGeom>
                  <a:avLst/>
                  <a:gdLst>
                    <a:gd name="T0" fmla="*/ 8 w 585"/>
                    <a:gd name="T1" fmla="*/ 178 h 660"/>
                    <a:gd name="T2" fmla="*/ 30 w 585"/>
                    <a:gd name="T3" fmla="*/ 88 h 660"/>
                    <a:gd name="T4" fmla="*/ 189 w 585"/>
                    <a:gd name="T5" fmla="*/ 35 h 660"/>
                    <a:gd name="T6" fmla="*/ 193 w 585"/>
                    <a:gd name="T7" fmla="*/ 139 h 660"/>
                    <a:gd name="T8" fmla="*/ 141 w 585"/>
                    <a:gd name="T9" fmla="*/ 202 h 660"/>
                    <a:gd name="T10" fmla="*/ 193 w 585"/>
                    <a:gd name="T11" fmla="*/ 185 h 660"/>
                    <a:gd name="T12" fmla="*/ 231 w 585"/>
                    <a:gd name="T13" fmla="*/ 108 h 660"/>
                    <a:gd name="T14" fmla="*/ 438 w 585"/>
                    <a:gd name="T15" fmla="*/ 3 h 660"/>
                    <a:gd name="T16" fmla="*/ 523 w 585"/>
                    <a:gd name="T17" fmla="*/ 35 h 660"/>
                    <a:gd name="T18" fmla="*/ 422 w 585"/>
                    <a:gd name="T19" fmla="*/ 85 h 660"/>
                    <a:gd name="T20" fmla="*/ 422 w 585"/>
                    <a:gd name="T21" fmla="*/ 101 h 660"/>
                    <a:gd name="T22" fmla="*/ 445 w 585"/>
                    <a:gd name="T23" fmla="*/ 157 h 660"/>
                    <a:gd name="T24" fmla="*/ 497 w 585"/>
                    <a:gd name="T25" fmla="*/ 164 h 660"/>
                    <a:gd name="T26" fmla="*/ 585 w 585"/>
                    <a:gd name="T27" fmla="*/ 204 h 660"/>
                    <a:gd name="T28" fmla="*/ 519 w 585"/>
                    <a:gd name="T29" fmla="*/ 358 h 660"/>
                    <a:gd name="T30" fmla="*/ 430 w 585"/>
                    <a:gd name="T31" fmla="*/ 422 h 660"/>
                    <a:gd name="T32" fmla="*/ 415 w 585"/>
                    <a:gd name="T33" fmla="*/ 561 h 660"/>
                    <a:gd name="T34" fmla="*/ 378 w 585"/>
                    <a:gd name="T35" fmla="*/ 660 h 660"/>
                    <a:gd name="T36" fmla="*/ 346 w 585"/>
                    <a:gd name="T37" fmla="*/ 567 h 660"/>
                    <a:gd name="T38" fmla="*/ 345 w 585"/>
                    <a:gd name="T39" fmla="*/ 348 h 660"/>
                    <a:gd name="T40" fmla="*/ 332 w 585"/>
                    <a:gd name="T41" fmla="*/ 296 h 660"/>
                    <a:gd name="T42" fmla="*/ 318 w 585"/>
                    <a:gd name="T43" fmla="*/ 327 h 660"/>
                    <a:gd name="T44" fmla="*/ 290 w 585"/>
                    <a:gd name="T45" fmla="*/ 407 h 660"/>
                    <a:gd name="T46" fmla="*/ 248 w 585"/>
                    <a:gd name="T47" fmla="*/ 339 h 660"/>
                    <a:gd name="T48" fmla="*/ 301 w 585"/>
                    <a:gd name="T49" fmla="*/ 148 h 660"/>
                    <a:gd name="T50" fmla="*/ 326 w 585"/>
                    <a:gd name="T51" fmla="*/ 108 h 660"/>
                    <a:gd name="T52" fmla="*/ 268 w 585"/>
                    <a:gd name="T53" fmla="*/ 141 h 660"/>
                    <a:gd name="T54" fmla="*/ 181 w 585"/>
                    <a:gd name="T55" fmla="*/ 316 h 660"/>
                    <a:gd name="T56" fmla="*/ 159 w 585"/>
                    <a:gd name="T57" fmla="*/ 406 h 660"/>
                    <a:gd name="T58" fmla="*/ 101 w 585"/>
                    <a:gd name="T59" fmla="*/ 389 h 660"/>
                    <a:gd name="T60" fmla="*/ 132 w 585"/>
                    <a:gd name="T61" fmla="*/ 312 h 660"/>
                    <a:gd name="T62" fmla="*/ 116 w 585"/>
                    <a:gd name="T63" fmla="*/ 298 h 660"/>
                    <a:gd name="T64" fmla="*/ 83 w 585"/>
                    <a:gd name="T65" fmla="*/ 300 h 660"/>
                    <a:gd name="T66" fmla="*/ 60 w 585"/>
                    <a:gd name="T67" fmla="*/ 332 h 660"/>
                    <a:gd name="T68" fmla="*/ 72 w 585"/>
                    <a:gd name="T69" fmla="*/ 435 h 660"/>
                    <a:gd name="T70" fmla="*/ 36 w 585"/>
                    <a:gd name="T71" fmla="*/ 445 h 660"/>
                    <a:gd name="T72" fmla="*/ 2 w 585"/>
                    <a:gd name="T73" fmla="*/ 287 h 660"/>
                    <a:gd name="T74" fmla="*/ 64 w 585"/>
                    <a:gd name="T75" fmla="*/ 256 h 660"/>
                    <a:gd name="T76" fmla="*/ 84 w 585"/>
                    <a:gd name="T77" fmla="*/ 255 h 660"/>
                    <a:gd name="T78" fmla="*/ 117 w 585"/>
                    <a:gd name="T79" fmla="*/ 185 h 660"/>
                    <a:gd name="T80" fmla="*/ 127 w 585"/>
                    <a:gd name="T81" fmla="*/ 125 h 660"/>
                    <a:gd name="T82" fmla="*/ 133 w 585"/>
                    <a:gd name="T83" fmla="*/ 94 h 660"/>
                    <a:gd name="T84" fmla="*/ 94 w 585"/>
                    <a:gd name="T85" fmla="*/ 126 h 660"/>
                    <a:gd name="T86" fmla="*/ 60 w 585"/>
                    <a:gd name="T87" fmla="*/ 228 h 660"/>
                    <a:gd name="T88" fmla="*/ 460 w 585"/>
                    <a:gd name="T89" fmla="*/ 320 h 660"/>
                    <a:gd name="T90" fmla="*/ 496 w 585"/>
                    <a:gd name="T91" fmla="*/ 242 h 660"/>
                    <a:gd name="T92" fmla="*/ 432 w 585"/>
                    <a:gd name="T93" fmla="*/ 281 h 660"/>
                    <a:gd name="T94" fmla="*/ 317 w 585"/>
                    <a:gd name="T95" fmla="*/ 221 h 660"/>
                    <a:gd name="T96" fmla="*/ 338 w 585"/>
                    <a:gd name="T97" fmla="*/ 203 h 660"/>
                    <a:gd name="T98" fmla="*/ 366 w 585"/>
                    <a:gd name="T99" fmla="*/ 134 h 660"/>
                    <a:gd name="T100" fmla="*/ 314 w 585"/>
                    <a:gd name="T101" fmla="*/ 204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5" h="660">
                      <a:moveTo>
                        <a:pt x="2" y="287"/>
                      </a:moveTo>
                      <a:cubicBezTo>
                        <a:pt x="4" y="250"/>
                        <a:pt x="5" y="214"/>
                        <a:pt x="8" y="178"/>
                      </a:cubicBezTo>
                      <a:cubicBezTo>
                        <a:pt x="9" y="166"/>
                        <a:pt x="15" y="154"/>
                        <a:pt x="18" y="142"/>
                      </a:cubicBezTo>
                      <a:cubicBezTo>
                        <a:pt x="22" y="124"/>
                        <a:pt x="28" y="106"/>
                        <a:pt x="30" y="88"/>
                      </a:cubicBezTo>
                      <a:cubicBezTo>
                        <a:pt x="36" y="36"/>
                        <a:pt x="72" y="15"/>
                        <a:pt x="119" y="13"/>
                      </a:cubicBezTo>
                      <a:cubicBezTo>
                        <a:pt x="145" y="12"/>
                        <a:pt x="172" y="12"/>
                        <a:pt x="189" y="35"/>
                      </a:cubicBezTo>
                      <a:cubicBezTo>
                        <a:pt x="196" y="44"/>
                        <a:pt x="202" y="56"/>
                        <a:pt x="202" y="67"/>
                      </a:cubicBezTo>
                      <a:cubicBezTo>
                        <a:pt x="201" y="91"/>
                        <a:pt x="200" y="116"/>
                        <a:pt x="193" y="139"/>
                      </a:cubicBezTo>
                      <a:cubicBezTo>
                        <a:pt x="188" y="160"/>
                        <a:pt x="170" y="175"/>
                        <a:pt x="151" y="188"/>
                      </a:cubicBezTo>
                      <a:cubicBezTo>
                        <a:pt x="147" y="191"/>
                        <a:pt x="145" y="197"/>
                        <a:pt x="141" y="202"/>
                      </a:cubicBezTo>
                      <a:cubicBezTo>
                        <a:pt x="147" y="205"/>
                        <a:pt x="152" y="209"/>
                        <a:pt x="157" y="210"/>
                      </a:cubicBezTo>
                      <a:cubicBezTo>
                        <a:pt x="184" y="212"/>
                        <a:pt x="185" y="211"/>
                        <a:pt x="193" y="185"/>
                      </a:cubicBezTo>
                      <a:cubicBezTo>
                        <a:pt x="195" y="179"/>
                        <a:pt x="199" y="173"/>
                        <a:pt x="203" y="168"/>
                      </a:cubicBezTo>
                      <a:cubicBezTo>
                        <a:pt x="214" y="149"/>
                        <a:pt x="225" y="130"/>
                        <a:pt x="231" y="108"/>
                      </a:cubicBezTo>
                      <a:cubicBezTo>
                        <a:pt x="245" y="52"/>
                        <a:pt x="266" y="37"/>
                        <a:pt x="328" y="25"/>
                      </a:cubicBezTo>
                      <a:cubicBezTo>
                        <a:pt x="365" y="18"/>
                        <a:pt x="401" y="9"/>
                        <a:pt x="438" y="3"/>
                      </a:cubicBezTo>
                      <a:cubicBezTo>
                        <a:pt x="458" y="0"/>
                        <a:pt x="480" y="1"/>
                        <a:pt x="501" y="3"/>
                      </a:cubicBezTo>
                      <a:cubicBezTo>
                        <a:pt x="514" y="3"/>
                        <a:pt x="525" y="21"/>
                        <a:pt x="523" y="35"/>
                      </a:cubicBezTo>
                      <a:cubicBezTo>
                        <a:pt x="520" y="55"/>
                        <a:pt x="499" y="78"/>
                        <a:pt x="476" y="78"/>
                      </a:cubicBezTo>
                      <a:cubicBezTo>
                        <a:pt x="458" y="78"/>
                        <a:pt x="440" y="82"/>
                        <a:pt x="422" y="85"/>
                      </a:cubicBezTo>
                      <a:cubicBezTo>
                        <a:pt x="419" y="86"/>
                        <a:pt x="416" y="91"/>
                        <a:pt x="413" y="94"/>
                      </a:cubicBezTo>
                      <a:cubicBezTo>
                        <a:pt x="416" y="96"/>
                        <a:pt x="418" y="100"/>
                        <a:pt x="422" y="101"/>
                      </a:cubicBezTo>
                      <a:cubicBezTo>
                        <a:pt x="439" y="108"/>
                        <a:pt x="447" y="117"/>
                        <a:pt x="446" y="136"/>
                      </a:cubicBezTo>
                      <a:cubicBezTo>
                        <a:pt x="446" y="143"/>
                        <a:pt x="445" y="150"/>
                        <a:pt x="445" y="157"/>
                      </a:cubicBezTo>
                      <a:cubicBezTo>
                        <a:pt x="443" y="173"/>
                        <a:pt x="450" y="178"/>
                        <a:pt x="465" y="174"/>
                      </a:cubicBezTo>
                      <a:cubicBezTo>
                        <a:pt x="476" y="171"/>
                        <a:pt x="486" y="167"/>
                        <a:pt x="497" y="164"/>
                      </a:cubicBezTo>
                      <a:cubicBezTo>
                        <a:pt x="511" y="161"/>
                        <a:pt x="525" y="156"/>
                        <a:pt x="540" y="155"/>
                      </a:cubicBezTo>
                      <a:cubicBezTo>
                        <a:pt x="574" y="154"/>
                        <a:pt x="585" y="177"/>
                        <a:pt x="585" y="204"/>
                      </a:cubicBezTo>
                      <a:cubicBezTo>
                        <a:pt x="584" y="222"/>
                        <a:pt x="580" y="239"/>
                        <a:pt x="577" y="257"/>
                      </a:cubicBezTo>
                      <a:cubicBezTo>
                        <a:pt x="572" y="299"/>
                        <a:pt x="545" y="329"/>
                        <a:pt x="519" y="358"/>
                      </a:cubicBezTo>
                      <a:cubicBezTo>
                        <a:pt x="511" y="366"/>
                        <a:pt x="499" y="369"/>
                        <a:pt x="489" y="375"/>
                      </a:cubicBezTo>
                      <a:cubicBezTo>
                        <a:pt x="467" y="388"/>
                        <a:pt x="442" y="398"/>
                        <a:pt x="430" y="422"/>
                      </a:cubicBezTo>
                      <a:cubicBezTo>
                        <a:pt x="422" y="437"/>
                        <a:pt x="417" y="455"/>
                        <a:pt x="416" y="473"/>
                      </a:cubicBezTo>
                      <a:cubicBezTo>
                        <a:pt x="414" y="502"/>
                        <a:pt x="416" y="532"/>
                        <a:pt x="415" y="561"/>
                      </a:cubicBezTo>
                      <a:cubicBezTo>
                        <a:pt x="414" y="583"/>
                        <a:pt x="413" y="605"/>
                        <a:pt x="410" y="627"/>
                      </a:cubicBezTo>
                      <a:cubicBezTo>
                        <a:pt x="409" y="646"/>
                        <a:pt x="394" y="660"/>
                        <a:pt x="378" y="660"/>
                      </a:cubicBezTo>
                      <a:cubicBezTo>
                        <a:pt x="360" y="660"/>
                        <a:pt x="351" y="651"/>
                        <a:pt x="350" y="633"/>
                      </a:cubicBezTo>
                      <a:cubicBezTo>
                        <a:pt x="348" y="611"/>
                        <a:pt x="347" y="589"/>
                        <a:pt x="346" y="567"/>
                      </a:cubicBezTo>
                      <a:cubicBezTo>
                        <a:pt x="344" y="534"/>
                        <a:pt x="341" y="500"/>
                        <a:pt x="341" y="466"/>
                      </a:cubicBezTo>
                      <a:cubicBezTo>
                        <a:pt x="341" y="427"/>
                        <a:pt x="345" y="388"/>
                        <a:pt x="345" y="348"/>
                      </a:cubicBezTo>
                      <a:cubicBezTo>
                        <a:pt x="345" y="333"/>
                        <a:pt x="341" y="318"/>
                        <a:pt x="339" y="303"/>
                      </a:cubicBezTo>
                      <a:cubicBezTo>
                        <a:pt x="338" y="300"/>
                        <a:pt x="335" y="296"/>
                        <a:pt x="332" y="296"/>
                      </a:cubicBezTo>
                      <a:cubicBezTo>
                        <a:pt x="330" y="296"/>
                        <a:pt x="325" y="299"/>
                        <a:pt x="324" y="301"/>
                      </a:cubicBezTo>
                      <a:cubicBezTo>
                        <a:pt x="322" y="310"/>
                        <a:pt x="319" y="319"/>
                        <a:pt x="318" y="327"/>
                      </a:cubicBezTo>
                      <a:cubicBezTo>
                        <a:pt x="317" y="343"/>
                        <a:pt x="319" y="358"/>
                        <a:pt x="318" y="374"/>
                      </a:cubicBezTo>
                      <a:cubicBezTo>
                        <a:pt x="317" y="393"/>
                        <a:pt x="307" y="406"/>
                        <a:pt x="290" y="407"/>
                      </a:cubicBezTo>
                      <a:cubicBezTo>
                        <a:pt x="273" y="409"/>
                        <a:pt x="257" y="398"/>
                        <a:pt x="253" y="380"/>
                      </a:cubicBezTo>
                      <a:cubicBezTo>
                        <a:pt x="250" y="366"/>
                        <a:pt x="248" y="352"/>
                        <a:pt x="248" y="339"/>
                      </a:cubicBezTo>
                      <a:cubicBezTo>
                        <a:pt x="247" y="321"/>
                        <a:pt x="248" y="304"/>
                        <a:pt x="248" y="286"/>
                      </a:cubicBezTo>
                      <a:cubicBezTo>
                        <a:pt x="246" y="232"/>
                        <a:pt x="266" y="187"/>
                        <a:pt x="301" y="148"/>
                      </a:cubicBezTo>
                      <a:cubicBezTo>
                        <a:pt x="309" y="139"/>
                        <a:pt x="316" y="131"/>
                        <a:pt x="323" y="123"/>
                      </a:cubicBezTo>
                      <a:cubicBezTo>
                        <a:pt x="325" y="119"/>
                        <a:pt x="325" y="113"/>
                        <a:pt x="326" y="108"/>
                      </a:cubicBezTo>
                      <a:cubicBezTo>
                        <a:pt x="321" y="107"/>
                        <a:pt x="316" y="106"/>
                        <a:pt x="312" y="107"/>
                      </a:cubicBezTo>
                      <a:cubicBezTo>
                        <a:pt x="292" y="112"/>
                        <a:pt x="278" y="125"/>
                        <a:pt x="268" y="141"/>
                      </a:cubicBezTo>
                      <a:cubicBezTo>
                        <a:pt x="248" y="176"/>
                        <a:pt x="228" y="210"/>
                        <a:pt x="210" y="246"/>
                      </a:cubicBezTo>
                      <a:cubicBezTo>
                        <a:pt x="198" y="268"/>
                        <a:pt x="189" y="292"/>
                        <a:pt x="181" y="316"/>
                      </a:cubicBezTo>
                      <a:cubicBezTo>
                        <a:pt x="177" y="326"/>
                        <a:pt x="181" y="340"/>
                        <a:pt x="178" y="351"/>
                      </a:cubicBezTo>
                      <a:cubicBezTo>
                        <a:pt x="173" y="370"/>
                        <a:pt x="167" y="389"/>
                        <a:pt x="159" y="406"/>
                      </a:cubicBezTo>
                      <a:cubicBezTo>
                        <a:pt x="153" y="418"/>
                        <a:pt x="139" y="423"/>
                        <a:pt x="125" y="418"/>
                      </a:cubicBezTo>
                      <a:cubicBezTo>
                        <a:pt x="111" y="413"/>
                        <a:pt x="101" y="403"/>
                        <a:pt x="101" y="389"/>
                      </a:cubicBezTo>
                      <a:cubicBezTo>
                        <a:pt x="101" y="375"/>
                        <a:pt x="105" y="360"/>
                        <a:pt x="111" y="348"/>
                      </a:cubicBezTo>
                      <a:cubicBezTo>
                        <a:pt x="116" y="335"/>
                        <a:pt x="126" y="324"/>
                        <a:pt x="132" y="312"/>
                      </a:cubicBezTo>
                      <a:cubicBezTo>
                        <a:pt x="135" y="307"/>
                        <a:pt x="134" y="300"/>
                        <a:pt x="135" y="293"/>
                      </a:cubicBezTo>
                      <a:cubicBezTo>
                        <a:pt x="128" y="295"/>
                        <a:pt x="122" y="295"/>
                        <a:pt x="116" y="298"/>
                      </a:cubicBezTo>
                      <a:cubicBezTo>
                        <a:pt x="112" y="299"/>
                        <a:pt x="108" y="304"/>
                        <a:pt x="104" y="307"/>
                      </a:cubicBezTo>
                      <a:cubicBezTo>
                        <a:pt x="95" y="313"/>
                        <a:pt x="87" y="312"/>
                        <a:pt x="83" y="300"/>
                      </a:cubicBezTo>
                      <a:cubicBezTo>
                        <a:pt x="79" y="287"/>
                        <a:pt x="72" y="290"/>
                        <a:pt x="69" y="298"/>
                      </a:cubicBezTo>
                      <a:cubicBezTo>
                        <a:pt x="64" y="309"/>
                        <a:pt x="59" y="321"/>
                        <a:pt x="60" y="332"/>
                      </a:cubicBezTo>
                      <a:cubicBezTo>
                        <a:pt x="62" y="360"/>
                        <a:pt x="66" y="388"/>
                        <a:pt x="70" y="415"/>
                      </a:cubicBezTo>
                      <a:cubicBezTo>
                        <a:pt x="71" y="422"/>
                        <a:pt x="72" y="428"/>
                        <a:pt x="72" y="435"/>
                      </a:cubicBezTo>
                      <a:cubicBezTo>
                        <a:pt x="73" y="443"/>
                        <a:pt x="74" y="453"/>
                        <a:pt x="62" y="457"/>
                      </a:cubicBezTo>
                      <a:cubicBezTo>
                        <a:pt x="50" y="461"/>
                        <a:pt x="41" y="456"/>
                        <a:pt x="36" y="445"/>
                      </a:cubicBezTo>
                      <a:cubicBezTo>
                        <a:pt x="28" y="430"/>
                        <a:pt x="22" y="415"/>
                        <a:pt x="15" y="399"/>
                      </a:cubicBezTo>
                      <a:cubicBezTo>
                        <a:pt x="0" y="363"/>
                        <a:pt x="2" y="325"/>
                        <a:pt x="2" y="287"/>
                      </a:cubicBezTo>
                      <a:close/>
                      <a:moveTo>
                        <a:pt x="60" y="228"/>
                      </a:moveTo>
                      <a:cubicBezTo>
                        <a:pt x="61" y="238"/>
                        <a:pt x="61" y="248"/>
                        <a:pt x="64" y="256"/>
                      </a:cubicBezTo>
                      <a:cubicBezTo>
                        <a:pt x="65" y="260"/>
                        <a:pt x="71" y="264"/>
                        <a:pt x="76" y="265"/>
                      </a:cubicBezTo>
                      <a:cubicBezTo>
                        <a:pt x="78" y="265"/>
                        <a:pt x="84" y="258"/>
                        <a:pt x="84" y="255"/>
                      </a:cubicBezTo>
                      <a:cubicBezTo>
                        <a:pt x="83" y="237"/>
                        <a:pt x="92" y="224"/>
                        <a:pt x="106" y="215"/>
                      </a:cubicBezTo>
                      <a:cubicBezTo>
                        <a:pt x="118" y="207"/>
                        <a:pt x="124" y="199"/>
                        <a:pt x="117" y="185"/>
                      </a:cubicBezTo>
                      <a:cubicBezTo>
                        <a:pt x="115" y="182"/>
                        <a:pt x="116" y="178"/>
                        <a:pt x="117" y="175"/>
                      </a:cubicBezTo>
                      <a:cubicBezTo>
                        <a:pt x="120" y="158"/>
                        <a:pt x="123" y="142"/>
                        <a:pt x="127" y="125"/>
                      </a:cubicBezTo>
                      <a:cubicBezTo>
                        <a:pt x="128" y="119"/>
                        <a:pt x="131" y="113"/>
                        <a:pt x="132" y="107"/>
                      </a:cubicBezTo>
                      <a:cubicBezTo>
                        <a:pt x="133" y="103"/>
                        <a:pt x="133" y="98"/>
                        <a:pt x="133" y="94"/>
                      </a:cubicBezTo>
                      <a:cubicBezTo>
                        <a:pt x="129" y="95"/>
                        <a:pt x="122" y="93"/>
                        <a:pt x="119" y="96"/>
                      </a:cubicBezTo>
                      <a:cubicBezTo>
                        <a:pt x="110" y="105"/>
                        <a:pt x="100" y="115"/>
                        <a:pt x="94" y="126"/>
                      </a:cubicBezTo>
                      <a:cubicBezTo>
                        <a:pt x="85" y="145"/>
                        <a:pt x="80" y="164"/>
                        <a:pt x="73" y="184"/>
                      </a:cubicBezTo>
                      <a:cubicBezTo>
                        <a:pt x="68" y="199"/>
                        <a:pt x="64" y="214"/>
                        <a:pt x="60" y="228"/>
                      </a:cubicBezTo>
                      <a:close/>
                      <a:moveTo>
                        <a:pt x="433" y="290"/>
                      </a:moveTo>
                      <a:cubicBezTo>
                        <a:pt x="431" y="314"/>
                        <a:pt x="443" y="327"/>
                        <a:pt x="460" y="320"/>
                      </a:cubicBezTo>
                      <a:cubicBezTo>
                        <a:pt x="486" y="307"/>
                        <a:pt x="503" y="286"/>
                        <a:pt x="511" y="257"/>
                      </a:cubicBezTo>
                      <a:cubicBezTo>
                        <a:pt x="514" y="245"/>
                        <a:pt x="509" y="240"/>
                        <a:pt x="496" y="242"/>
                      </a:cubicBezTo>
                      <a:cubicBezTo>
                        <a:pt x="482" y="244"/>
                        <a:pt x="469" y="248"/>
                        <a:pt x="455" y="250"/>
                      </a:cubicBezTo>
                      <a:cubicBezTo>
                        <a:pt x="435" y="253"/>
                        <a:pt x="429" y="261"/>
                        <a:pt x="432" y="281"/>
                      </a:cubicBezTo>
                      <a:cubicBezTo>
                        <a:pt x="433" y="285"/>
                        <a:pt x="433" y="289"/>
                        <a:pt x="433" y="290"/>
                      </a:cubicBezTo>
                      <a:close/>
                      <a:moveTo>
                        <a:pt x="317" y="221"/>
                      </a:moveTo>
                      <a:cubicBezTo>
                        <a:pt x="319" y="221"/>
                        <a:pt x="321" y="221"/>
                        <a:pt x="322" y="221"/>
                      </a:cubicBezTo>
                      <a:cubicBezTo>
                        <a:pt x="328" y="215"/>
                        <a:pt x="334" y="210"/>
                        <a:pt x="338" y="203"/>
                      </a:cubicBezTo>
                      <a:cubicBezTo>
                        <a:pt x="347" y="185"/>
                        <a:pt x="356" y="167"/>
                        <a:pt x="364" y="150"/>
                      </a:cubicBezTo>
                      <a:cubicBezTo>
                        <a:pt x="366" y="145"/>
                        <a:pt x="366" y="139"/>
                        <a:pt x="366" y="134"/>
                      </a:cubicBezTo>
                      <a:cubicBezTo>
                        <a:pt x="361" y="136"/>
                        <a:pt x="353" y="136"/>
                        <a:pt x="351" y="140"/>
                      </a:cubicBezTo>
                      <a:cubicBezTo>
                        <a:pt x="338" y="161"/>
                        <a:pt x="325" y="182"/>
                        <a:pt x="314" y="204"/>
                      </a:cubicBezTo>
                      <a:cubicBezTo>
                        <a:pt x="312" y="208"/>
                        <a:pt x="316" y="215"/>
                        <a:pt x="317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5" name="Freeform 10"/>
                <p:cNvSpPr>
                  <a:spLocks noEditPoints="1"/>
                </p:cNvSpPr>
                <p:nvPr/>
              </p:nvSpPr>
              <p:spPr bwMode="auto">
                <a:xfrm>
                  <a:off x="1854200" y="730251"/>
                  <a:ext cx="1852613" cy="2098675"/>
                </a:xfrm>
                <a:custGeom>
                  <a:avLst/>
                  <a:gdLst>
                    <a:gd name="T0" fmla="*/ 164 w 587"/>
                    <a:gd name="T1" fmla="*/ 273 h 664"/>
                    <a:gd name="T2" fmla="*/ 135 w 587"/>
                    <a:gd name="T3" fmla="*/ 375 h 664"/>
                    <a:gd name="T4" fmla="*/ 91 w 587"/>
                    <a:gd name="T5" fmla="*/ 449 h 664"/>
                    <a:gd name="T6" fmla="*/ 61 w 587"/>
                    <a:gd name="T7" fmla="*/ 281 h 664"/>
                    <a:gd name="T8" fmla="*/ 191 w 587"/>
                    <a:gd name="T9" fmla="*/ 170 h 664"/>
                    <a:gd name="T10" fmla="*/ 172 w 587"/>
                    <a:gd name="T11" fmla="*/ 202 h 664"/>
                    <a:gd name="T12" fmla="*/ 247 w 587"/>
                    <a:gd name="T13" fmla="*/ 146 h 664"/>
                    <a:gd name="T14" fmla="*/ 218 w 587"/>
                    <a:gd name="T15" fmla="*/ 114 h 664"/>
                    <a:gd name="T16" fmla="*/ 46 w 587"/>
                    <a:gd name="T17" fmla="*/ 152 h 664"/>
                    <a:gd name="T18" fmla="*/ 124 w 587"/>
                    <a:gd name="T19" fmla="*/ 79 h 664"/>
                    <a:gd name="T20" fmla="*/ 253 w 587"/>
                    <a:gd name="T21" fmla="*/ 60 h 664"/>
                    <a:gd name="T22" fmla="*/ 297 w 587"/>
                    <a:gd name="T23" fmla="*/ 7 h 664"/>
                    <a:gd name="T24" fmla="*/ 370 w 587"/>
                    <a:gd name="T25" fmla="*/ 40 h 664"/>
                    <a:gd name="T26" fmla="*/ 431 w 587"/>
                    <a:gd name="T27" fmla="*/ 49 h 664"/>
                    <a:gd name="T28" fmla="*/ 372 w 587"/>
                    <a:gd name="T29" fmla="*/ 102 h 664"/>
                    <a:gd name="T30" fmla="*/ 314 w 587"/>
                    <a:gd name="T31" fmla="*/ 149 h 664"/>
                    <a:gd name="T32" fmla="*/ 356 w 587"/>
                    <a:gd name="T33" fmla="*/ 146 h 664"/>
                    <a:gd name="T34" fmla="*/ 445 w 587"/>
                    <a:gd name="T35" fmla="*/ 183 h 664"/>
                    <a:gd name="T36" fmla="*/ 388 w 587"/>
                    <a:gd name="T37" fmla="*/ 313 h 664"/>
                    <a:gd name="T38" fmla="*/ 316 w 587"/>
                    <a:gd name="T39" fmla="*/ 390 h 664"/>
                    <a:gd name="T40" fmla="*/ 322 w 587"/>
                    <a:gd name="T41" fmla="*/ 444 h 664"/>
                    <a:gd name="T42" fmla="*/ 418 w 587"/>
                    <a:gd name="T43" fmla="*/ 486 h 664"/>
                    <a:gd name="T44" fmla="*/ 520 w 587"/>
                    <a:gd name="T45" fmla="*/ 504 h 664"/>
                    <a:gd name="T46" fmla="*/ 576 w 587"/>
                    <a:gd name="T47" fmla="*/ 545 h 664"/>
                    <a:gd name="T48" fmla="*/ 498 w 587"/>
                    <a:gd name="T49" fmla="*/ 592 h 664"/>
                    <a:gd name="T50" fmla="*/ 283 w 587"/>
                    <a:gd name="T51" fmla="*/ 499 h 664"/>
                    <a:gd name="T52" fmla="*/ 260 w 587"/>
                    <a:gd name="T53" fmla="*/ 486 h 664"/>
                    <a:gd name="T54" fmla="*/ 253 w 587"/>
                    <a:gd name="T55" fmla="*/ 549 h 664"/>
                    <a:gd name="T56" fmla="*/ 243 w 587"/>
                    <a:gd name="T57" fmla="*/ 659 h 664"/>
                    <a:gd name="T58" fmla="*/ 192 w 587"/>
                    <a:gd name="T59" fmla="*/ 621 h 664"/>
                    <a:gd name="T60" fmla="*/ 178 w 587"/>
                    <a:gd name="T61" fmla="*/ 533 h 664"/>
                    <a:gd name="T62" fmla="*/ 76 w 587"/>
                    <a:gd name="T63" fmla="*/ 635 h 664"/>
                    <a:gd name="T64" fmla="*/ 13 w 587"/>
                    <a:gd name="T65" fmla="*/ 595 h 664"/>
                    <a:gd name="T66" fmla="*/ 139 w 587"/>
                    <a:gd name="T67" fmla="*/ 456 h 664"/>
                    <a:gd name="T68" fmla="*/ 189 w 587"/>
                    <a:gd name="T69" fmla="*/ 391 h 664"/>
                    <a:gd name="T70" fmla="*/ 193 w 587"/>
                    <a:gd name="T71" fmla="*/ 347 h 664"/>
                    <a:gd name="T72" fmla="*/ 187 w 587"/>
                    <a:gd name="T73" fmla="*/ 327 h 664"/>
                    <a:gd name="T74" fmla="*/ 208 w 587"/>
                    <a:gd name="T75" fmla="*/ 257 h 664"/>
                    <a:gd name="T76" fmla="*/ 304 w 587"/>
                    <a:gd name="T77" fmla="*/ 330 h 664"/>
                    <a:gd name="T78" fmla="*/ 362 w 587"/>
                    <a:gd name="T79" fmla="*/ 243 h 664"/>
                    <a:gd name="T80" fmla="*/ 294 w 587"/>
                    <a:gd name="T81" fmla="*/ 223 h 664"/>
                    <a:gd name="T82" fmla="*/ 286 w 587"/>
                    <a:gd name="T83" fmla="*/ 261 h 664"/>
                    <a:gd name="T84" fmla="*/ 295 w 587"/>
                    <a:gd name="T85" fmla="*/ 336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87" h="664">
                      <a:moveTo>
                        <a:pt x="208" y="257"/>
                      </a:moveTo>
                      <a:cubicBezTo>
                        <a:pt x="186" y="252"/>
                        <a:pt x="172" y="257"/>
                        <a:pt x="164" y="273"/>
                      </a:cubicBezTo>
                      <a:cubicBezTo>
                        <a:pt x="152" y="298"/>
                        <a:pt x="141" y="322"/>
                        <a:pt x="132" y="347"/>
                      </a:cubicBezTo>
                      <a:cubicBezTo>
                        <a:pt x="129" y="355"/>
                        <a:pt x="133" y="366"/>
                        <a:pt x="135" y="375"/>
                      </a:cubicBezTo>
                      <a:cubicBezTo>
                        <a:pt x="139" y="397"/>
                        <a:pt x="143" y="419"/>
                        <a:pt x="132" y="440"/>
                      </a:cubicBezTo>
                      <a:cubicBezTo>
                        <a:pt x="125" y="456"/>
                        <a:pt x="104" y="460"/>
                        <a:pt x="91" y="449"/>
                      </a:cubicBezTo>
                      <a:cubicBezTo>
                        <a:pt x="81" y="441"/>
                        <a:pt x="77" y="432"/>
                        <a:pt x="73" y="419"/>
                      </a:cubicBezTo>
                      <a:cubicBezTo>
                        <a:pt x="59" y="374"/>
                        <a:pt x="60" y="328"/>
                        <a:pt x="61" y="281"/>
                      </a:cubicBezTo>
                      <a:cubicBezTo>
                        <a:pt x="62" y="211"/>
                        <a:pt x="112" y="169"/>
                        <a:pt x="178" y="165"/>
                      </a:cubicBezTo>
                      <a:cubicBezTo>
                        <a:pt x="182" y="165"/>
                        <a:pt x="187" y="168"/>
                        <a:pt x="191" y="170"/>
                      </a:cubicBezTo>
                      <a:cubicBezTo>
                        <a:pt x="189" y="174"/>
                        <a:pt x="187" y="178"/>
                        <a:pt x="184" y="181"/>
                      </a:cubicBezTo>
                      <a:cubicBezTo>
                        <a:pt x="178" y="188"/>
                        <a:pt x="165" y="191"/>
                        <a:pt x="172" y="202"/>
                      </a:cubicBezTo>
                      <a:cubicBezTo>
                        <a:pt x="174" y="205"/>
                        <a:pt x="188" y="202"/>
                        <a:pt x="195" y="200"/>
                      </a:cubicBezTo>
                      <a:cubicBezTo>
                        <a:pt x="222" y="191"/>
                        <a:pt x="235" y="169"/>
                        <a:pt x="247" y="146"/>
                      </a:cubicBezTo>
                      <a:cubicBezTo>
                        <a:pt x="251" y="139"/>
                        <a:pt x="250" y="124"/>
                        <a:pt x="245" y="119"/>
                      </a:cubicBezTo>
                      <a:cubicBezTo>
                        <a:pt x="240" y="113"/>
                        <a:pt x="226" y="113"/>
                        <a:pt x="218" y="114"/>
                      </a:cubicBezTo>
                      <a:cubicBezTo>
                        <a:pt x="178" y="123"/>
                        <a:pt x="142" y="141"/>
                        <a:pt x="110" y="164"/>
                      </a:cubicBezTo>
                      <a:cubicBezTo>
                        <a:pt x="82" y="185"/>
                        <a:pt x="60" y="173"/>
                        <a:pt x="46" y="152"/>
                      </a:cubicBezTo>
                      <a:cubicBezTo>
                        <a:pt x="39" y="141"/>
                        <a:pt x="40" y="131"/>
                        <a:pt x="47" y="122"/>
                      </a:cubicBezTo>
                      <a:cubicBezTo>
                        <a:pt x="67" y="97"/>
                        <a:pt x="87" y="75"/>
                        <a:pt x="124" y="79"/>
                      </a:cubicBezTo>
                      <a:cubicBezTo>
                        <a:pt x="139" y="80"/>
                        <a:pt x="155" y="75"/>
                        <a:pt x="171" y="72"/>
                      </a:cubicBezTo>
                      <a:cubicBezTo>
                        <a:pt x="198" y="68"/>
                        <a:pt x="225" y="64"/>
                        <a:pt x="253" y="60"/>
                      </a:cubicBezTo>
                      <a:cubicBezTo>
                        <a:pt x="256" y="59"/>
                        <a:pt x="262" y="54"/>
                        <a:pt x="262" y="51"/>
                      </a:cubicBezTo>
                      <a:cubicBezTo>
                        <a:pt x="266" y="30"/>
                        <a:pt x="276" y="15"/>
                        <a:pt x="297" y="7"/>
                      </a:cubicBezTo>
                      <a:cubicBezTo>
                        <a:pt x="314" y="0"/>
                        <a:pt x="324" y="2"/>
                        <a:pt x="331" y="20"/>
                      </a:cubicBezTo>
                      <a:cubicBezTo>
                        <a:pt x="339" y="40"/>
                        <a:pt x="348" y="45"/>
                        <a:pt x="370" y="40"/>
                      </a:cubicBezTo>
                      <a:cubicBezTo>
                        <a:pt x="382" y="38"/>
                        <a:pt x="395" y="37"/>
                        <a:pt x="408" y="36"/>
                      </a:cubicBezTo>
                      <a:cubicBezTo>
                        <a:pt x="418" y="35"/>
                        <a:pt x="428" y="37"/>
                        <a:pt x="431" y="49"/>
                      </a:cubicBezTo>
                      <a:cubicBezTo>
                        <a:pt x="434" y="60"/>
                        <a:pt x="436" y="73"/>
                        <a:pt x="424" y="80"/>
                      </a:cubicBezTo>
                      <a:cubicBezTo>
                        <a:pt x="407" y="89"/>
                        <a:pt x="390" y="95"/>
                        <a:pt x="372" y="102"/>
                      </a:cubicBezTo>
                      <a:cubicBezTo>
                        <a:pt x="359" y="106"/>
                        <a:pt x="346" y="108"/>
                        <a:pt x="333" y="112"/>
                      </a:cubicBezTo>
                      <a:cubicBezTo>
                        <a:pt x="318" y="118"/>
                        <a:pt x="311" y="134"/>
                        <a:pt x="314" y="149"/>
                      </a:cubicBezTo>
                      <a:cubicBezTo>
                        <a:pt x="316" y="158"/>
                        <a:pt x="321" y="156"/>
                        <a:pt x="328" y="153"/>
                      </a:cubicBezTo>
                      <a:cubicBezTo>
                        <a:pt x="337" y="150"/>
                        <a:pt x="346" y="147"/>
                        <a:pt x="356" y="146"/>
                      </a:cubicBezTo>
                      <a:cubicBezTo>
                        <a:pt x="372" y="145"/>
                        <a:pt x="389" y="146"/>
                        <a:pt x="406" y="146"/>
                      </a:cubicBezTo>
                      <a:cubicBezTo>
                        <a:pt x="427" y="147"/>
                        <a:pt x="443" y="163"/>
                        <a:pt x="445" y="183"/>
                      </a:cubicBezTo>
                      <a:cubicBezTo>
                        <a:pt x="447" y="221"/>
                        <a:pt x="438" y="255"/>
                        <a:pt x="411" y="283"/>
                      </a:cubicBezTo>
                      <a:cubicBezTo>
                        <a:pt x="402" y="292"/>
                        <a:pt x="395" y="302"/>
                        <a:pt x="388" y="313"/>
                      </a:cubicBezTo>
                      <a:cubicBezTo>
                        <a:pt x="372" y="335"/>
                        <a:pt x="349" y="350"/>
                        <a:pt x="327" y="364"/>
                      </a:cubicBezTo>
                      <a:cubicBezTo>
                        <a:pt x="317" y="371"/>
                        <a:pt x="314" y="378"/>
                        <a:pt x="316" y="390"/>
                      </a:cubicBezTo>
                      <a:cubicBezTo>
                        <a:pt x="318" y="398"/>
                        <a:pt x="315" y="407"/>
                        <a:pt x="312" y="415"/>
                      </a:cubicBezTo>
                      <a:cubicBezTo>
                        <a:pt x="306" y="431"/>
                        <a:pt x="307" y="435"/>
                        <a:pt x="322" y="444"/>
                      </a:cubicBezTo>
                      <a:cubicBezTo>
                        <a:pt x="333" y="450"/>
                        <a:pt x="342" y="459"/>
                        <a:pt x="354" y="463"/>
                      </a:cubicBezTo>
                      <a:cubicBezTo>
                        <a:pt x="375" y="472"/>
                        <a:pt x="396" y="480"/>
                        <a:pt x="418" y="486"/>
                      </a:cubicBezTo>
                      <a:cubicBezTo>
                        <a:pt x="442" y="494"/>
                        <a:pt x="466" y="501"/>
                        <a:pt x="490" y="506"/>
                      </a:cubicBezTo>
                      <a:cubicBezTo>
                        <a:pt x="500" y="508"/>
                        <a:pt x="510" y="505"/>
                        <a:pt x="520" y="504"/>
                      </a:cubicBezTo>
                      <a:cubicBezTo>
                        <a:pt x="525" y="503"/>
                        <a:pt x="531" y="501"/>
                        <a:pt x="534" y="503"/>
                      </a:cubicBezTo>
                      <a:cubicBezTo>
                        <a:pt x="549" y="516"/>
                        <a:pt x="564" y="529"/>
                        <a:pt x="576" y="545"/>
                      </a:cubicBezTo>
                      <a:cubicBezTo>
                        <a:pt x="587" y="561"/>
                        <a:pt x="577" y="583"/>
                        <a:pt x="558" y="589"/>
                      </a:cubicBezTo>
                      <a:cubicBezTo>
                        <a:pt x="538" y="596"/>
                        <a:pt x="519" y="597"/>
                        <a:pt x="498" y="592"/>
                      </a:cubicBezTo>
                      <a:cubicBezTo>
                        <a:pt x="471" y="585"/>
                        <a:pt x="443" y="583"/>
                        <a:pt x="416" y="576"/>
                      </a:cubicBezTo>
                      <a:cubicBezTo>
                        <a:pt x="365" y="562"/>
                        <a:pt x="320" y="537"/>
                        <a:pt x="283" y="499"/>
                      </a:cubicBezTo>
                      <a:cubicBezTo>
                        <a:pt x="280" y="496"/>
                        <a:pt x="278" y="493"/>
                        <a:pt x="274" y="491"/>
                      </a:cubicBezTo>
                      <a:cubicBezTo>
                        <a:pt x="270" y="488"/>
                        <a:pt x="265" y="485"/>
                        <a:pt x="260" y="486"/>
                      </a:cubicBezTo>
                      <a:cubicBezTo>
                        <a:pt x="257" y="487"/>
                        <a:pt x="254" y="494"/>
                        <a:pt x="254" y="498"/>
                      </a:cubicBezTo>
                      <a:cubicBezTo>
                        <a:pt x="253" y="515"/>
                        <a:pt x="253" y="532"/>
                        <a:pt x="253" y="549"/>
                      </a:cubicBezTo>
                      <a:cubicBezTo>
                        <a:pt x="253" y="577"/>
                        <a:pt x="254" y="604"/>
                        <a:pt x="253" y="632"/>
                      </a:cubicBezTo>
                      <a:cubicBezTo>
                        <a:pt x="252" y="642"/>
                        <a:pt x="250" y="656"/>
                        <a:pt x="243" y="659"/>
                      </a:cubicBezTo>
                      <a:cubicBezTo>
                        <a:pt x="234" y="664"/>
                        <a:pt x="220" y="663"/>
                        <a:pt x="209" y="660"/>
                      </a:cubicBezTo>
                      <a:cubicBezTo>
                        <a:pt x="192" y="654"/>
                        <a:pt x="190" y="639"/>
                        <a:pt x="192" y="621"/>
                      </a:cubicBezTo>
                      <a:cubicBezTo>
                        <a:pt x="196" y="593"/>
                        <a:pt x="196" y="565"/>
                        <a:pt x="197" y="537"/>
                      </a:cubicBezTo>
                      <a:cubicBezTo>
                        <a:pt x="197" y="527"/>
                        <a:pt x="187" y="525"/>
                        <a:pt x="178" y="533"/>
                      </a:cubicBezTo>
                      <a:cubicBezTo>
                        <a:pt x="164" y="546"/>
                        <a:pt x="151" y="560"/>
                        <a:pt x="138" y="573"/>
                      </a:cubicBezTo>
                      <a:cubicBezTo>
                        <a:pt x="117" y="594"/>
                        <a:pt x="98" y="616"/>
                        <a:pt x="76" y="635"/>
                      </a:cubicBezTo>
                      <a:cubicBezTo>
                        <a:pt x="60" y="650"/>
                        <a:pt x="40" y="645"/>
                        <a:pt x="22" y="638"/>
                      </a:cubicBezTo>
                      <a:cubicBezTo>
                        <a:pt x="4" y="630"/>
                        <a:pt x="0" y="613"/>
                        <a:pt x="13" y="595"/>
                      </a:cubicBezTo>
                      <a:cubicBezTo>
                        <a:pt x="27" y="575"/>
                        <a:pt x="42" y="556"/>
                        <a:pt x="59" y="539"/>
                      </a:cubicBezTo>
                      <a:cubicBezTo>
                        <a:pt x="85" y="511"/>
                        <a:pt x="114" y="485"/>
                        <a:pt x="139" y="456"/>
                      </a:cubicBezTo>
                      <a:cubicBezTo>
                        <a:pt x="150" y="444"/>
                        <a:pt x="157" y="428"/>
                        <a:pt x="162" y="412"/>
                      </a:cubicBezTo>
                      <a:cubicBezTo>
                        <a:pt x="168" y="394"/>
                        <a:pt x="169" y="391"/>
                        <a:pt x="189" y="391"/>
                      </a:cubicBezTo>
                      <a:cubicBezTo>
                        <a:pt x="199" y="391"/>
                        <a:pt x="203" y="384"/>
                        <a:pt x="197" y="376"/>
                      </a:cubicBezTo>
                      <a:cubicBezTo>
                        <a:pt x="189" y="367"/>
                        <a:pt x="187" y="358"/>
                        <a:pt x="193" y="347"/>
                      </a:cubicBezTo>
                      <a:cubicBezTo>
                        <a:pt x="195" y="344"/>
                        <a:pt x="193" y="339"/>
                        <a:pt x="192" y="335"/>
                      </a:cubicBezTo>
                      <a:cubicBezTo>
                        <a:pt x="191" y="332"/>
                        <a:pt x="189" y="330"/>
                        <a:pt x="187" y="327"/>
                      </a:cubicBezTo>
                      <a:cubicBezTo>
                        <a:pt x="170" y="302"/>
                        <a:pt x="172" y="290"/>
                        <a:pt x="196" y="271"/>
                      </a:cubicBezTo>
                      <a:cubicBezTo>
                        <a:pt x="200" y="268"/>
                        <a:pt x="203" y="263"/>
                        <a:pt x="208" y="257"/>
                      </a:cubicBezTo>
                      <a:close/>
                      <a:moveTo>
                        <a:pt x="295" y="336"/>
                      </a:moveTo>
                      <a:cubicBezTo>
                        <a:pt x="301" y="332"/>
                        <a:pt x="303" y="332"/>
                        <a:pt x="304" y="330"/>
                      </a:cubicBezTo>
                      <a:cubicBezTo>
                        <a:pt x="316" y="317"/>
                        <a:pt x="328" y="303"/>
                        <a:pt x="337" y="289"/>
                      </a:cubicBezTo>
                      <a:cubicBezTo>
                        <a:pt x="347" y="274"/>
                        <a:pt x="356" y="259"/>
                        <a:pt x="362" y="243"/>
                      </a:cubicBezTo>
                      <a:cubicBezTo>
                        <a:pt x="368" y="230"/>
                        <a:pt x="361" y="223"/>
                        <a:pt x="346" y="223"/>
                      </a:cubicBezTo>
                      <a:cubicBezTo>
                        <a:pt x="329" y="222"/>
                        <a:pt x="311" y="223"/>
                        <a:pt x="294" y="223"/>
                      </a:cubicBezTo>
                      <a:cubicBezTo>
                        <a:pt x="280" y="222"/>
                        <a:pt x="275" y="229"/>
                        <a:pt x="277" y="241"/>
                      </a:cubicBezTo>
                      <a:cubicBezTo>
                        <a:pt x="278" y="248"/>
                        <a:pt x="281" y="256"/>
                        <a:pt x="286" y="261"/>
                      </a:cubicBezTo>
                      <a:cubicBezTo>
                        <a:pt x="302" y="274"/>
                        <a:pt x="306" y="289"/>
                        <a:pt x="298" y="308"/>
                      </a:cubicBezTo>
                      <a:cubicBezTo>
                        <a:pt x="294" y="315"/>
                        <a:pt x="296" y="324"/>
                        <a:pt x="295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6" name="Freeform 11"/>
                <p:cNvSpPr>
                  <a:spLocks noEditPoints="1"/>
                </p:cNvSpPr>
                <p:nvPr/>
              </p:nvSpPr>
              <p:spPr bwMode="auto">
                <a:xfrm>
                  <a:off x="11379200" y="669926"/>
                  <a:ext cx="1820863" cy="1482725"/>
                </a:xfrm>
                <a:custGeom>
                  <a:avLst/>
                  <a:gdLst>
                    <a:gd name="T0" fmla="*/ 463 w 577"/>
                    <a:gd name="T1" fmla="*/ 188 h 469"/>
                    <a:gd name="T2" fmla="*/ 443 w 577"/>
                    <a:gd name="T3" fmla="*/ 236 h 469"/>
                    <a:gd name="T4" fmla="*/ 537 w 577"/>
                    <a:gd name="T5" fmla="*/ 233 h 469"/>
                    <a:gd name="T6" fmla="*/ 551 w 577"/>
                    <a:gd name="T7" fmla="*/ 326 h 469"/>
                    <a:gd name="T8" fmla="*/ 462 w 577"/>
                    <a:gd name="T9" fmla="*/ 291 h 469"/>
                    <a:gd name="T10" fmla="*/ 297 w 577"/>
                    <a:gd name="T11" fmla="*/ 309 h 469"/>
                    <a:gd name="T12" fmla="*/ 111 w 577"/>
                    <a:gd name="T13" fmla="*/ 352 h 469"/>
                    <a:gd name="T14" fmla="*/ 58 w 577"/>
                    <a:gd name="T15" fmla="*/ 389 h 469"/>
                    <a:gd name="T16" fmla="*/ 43 w 577"/>
                    <a:gd name="T17" fmla="*/ 468 h 469"/>
                    <a:gd name="T18" fmla="*/ 2 w 577"/>
                    <a:gd name="T19" fmla="*/ 394 h 469"/>
                    <a:gd name="T20" fmla="*/ 65 w 577"/>
                    <a:gd name="T21" fmla="*/ 280 h 469"/>
                    <a:gd name="T22" fmla="*/ 84 w 577"/>
                    <a:gd name="T23" fmla="*/ 249 h 469"/>
                    <a:gd name="T24" fmla="*/ 113 w 577"/>
                    <a:gd name="T25" fmla="*/ 114 h 469"/>
                    <a:gd name="T26" fmla="*/ 205 w 577"/>
                    <a:gd name="T27" fmla="*/ 38 h 469"/>
                    <a:gd name="T28" fmla="*/ 248 w 577"/>
                    <a:gd name="T29" fmla="*/ 26 h 469"/>
                    <a:gd name="T30" fmla="*/ 316 w 577"/>
                    <a:gd name="T31" fmla="*/ 6 h 469"/>
                    <a:gd name="T32" fmla="*/ 337 w 577"/>
                    <a:gd name="T33" fmla="*/ 40 h 469"/>
                    <a:gd name="T34" fmla="*/ 323 w 577"/>
                    <a:gd name="T35" fmla="*/ 91 h 469"/>
                    <a:gd name="T36" fmla="*/ 388 w 577"/>
                    <a:gd name="T37" fmla="*/ 53 h 469"/>
                    <a:gd name="T38" fmla="*/ 488 w 577"/>
                    <a:gd name="T39" fmla="*/ 49 h 469"/>
                    <a:gd name="T40" fmla="*/ 459 w 577"/>
                    <a:gd name="T41" fmla="*/ 115 h 469"/>
                    <a:gd name="T42" fmla="*/ 455 w 577"/>
                    <a:gd name="T43" fmla="*/ 105 h 469"/>
                    <a:gd name="T44" fmla="*/ 413 w 577"/>
                    <a:gd name="T45" fmla="*/ 89 h 469"/>
                    <a:gd name="T46" fmla="*/ 358 w 577"/>
                    <a:gd name="T47" fmla="*/ 167 h 469"/>
                    <a:gd name="T48" fmla="*/ 339 w 577"/>
                    <a:gd name="T49" fmla="*/ 243 h 469"/>
                    <a:gd name="T50" fmla="*/ 368 w 577"/>
                    <a:gd name="T51" fmla="*/ 227 h 469"/>
                    <a:gd name="T52" fmla="*/ 390 w 577"/>
                    <a:gd name="T53" fmla="*/ 159 h 469"/>
                    <a:gd name="T54" fmla="*/ 422 w 577"/>
                    <a:gd name="T55" fmla="*/ 143 h 469"/>
                    <a:gd name="T56" fmla="*/ 441 w 577"/>
                    <a:gd name="T57" fmla="*/ 147 h 469"/>
                    <a:gd name="T58" fmla="*/ 137 w 577"/>
                    <a:gd name="T59" fmla="*/ 264 h 469"/>
                    <a:gd name="T60" fmla="*/ 139 w 577"/>
                    <a:gd name="T61" fmla="*/ 280 h 469"/>
                    <a:gd name="T62" fmla="*/ 159 w 577"/>
                    <a:gd name="T63" fmla="*/ 213 h 469"/>
                    <a:gd name="T64" fmla="*/ 175 w 577"/>
                    <a:gd name="T65" fmla="*/ 153 h 469"/>
                    <a:gd name="T66" fmla="*/ 163 w 577"/>
                    <a:gd name="T67" fmla="*/ 142 h 469"/>
                    <a:gd name="T68" fmla="*/ 137 w 577"/>
                    <a:gd name="T69" fmla="*/ 264 h 469"/>
                    <a:gd name="T70" fmla="*/ 220 w 577"/>
                    <a:gd name="T71" fmla="*/ 219 h 469"/>
                    <a:gd name="T72" fmla="*/ 237 w 577"/>
                    <a:gd name="T73" fmla="*/ 202 h 469"/>
                    <a:gd name="T74" fmla="*/ 266 w 577"/>
                    <a:gd name="T75" fmla="*/ 142 h 469"/>
                    <a:gd name="T76" fmla="*/ 210 w 577"/>
                    <a:gd name="T77" fmla="*/ 202 h 469"/>
                    <a:gd name="T78" fmla="*/ 269 w 577"/>
                    <a:gd name="T79" fmla="*/ 232 h 469"/>
                    <a:gd name="T80" fmla="*/ 296 w 577"/>
                    <a:gd name="T81" fmla="*/ 18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77" h="469">
                      <a:moveTo>
                        <a:pt x="501" y="106"/>
                      </a:moveTo>
                      <a:cubicBezTo>
                        <a:pt x="500" y="140"/>
                        <a:pt x="481" y="164"/>
                        <a:pt x="463" y="188"/>
                      </a:cubicBezTo>
                      <a:cubicBezTo>
                        <a:pt x="456" y="198"/>
                        <a:pt x="447" y="206"/>
                        <a:pt x="439" y="215"/>
                      </a:cubicBezTo>
                      <a:cubicBezTo>
                        <a:pt x="431" y="225"/>
                        <a:pt x="431" y="231"/>
                        <a:pt x="443" y="236"/>
                      </a:cubicBezTo>
                      <a:cubicBezTo>
                        <a:pt x="449" y="238"/>
                        <a:pt x="458" y="240"/>
                        <a:pt x="463" y="238"/>
                      </a:cubicBezTo>
                      <a:cubicBezTo>
                        <a:pt x="487" y="227"/>
                        <a:pt x="512" y="231"/>
                        <a:pt x="537" y="233"/>
                      </a:cubicBezTo>
                      <a:cubicBezTo>
                        <a:pt x="555" y="233"/>
                        <a:pt x="571" y="250"/>
                        <a:pt x="574" y="267"/>
                      </a:cubicBezTo>
                      <a:cubicBezTo>
                        <a:pt x="577" y="292"/>
                        <a:pt x="567" y="318"/>
                        <a:pt x="551" y="326"/>
                      </a:cubicBezTo>
                      <a:cubicBezTo>
                        <a:pt x="527" y="339"/>
                        <a:pt x="490" y="325"/>
                        <a:pt x="478" y="301"/>
                      </a:cubicBezTo>
                      <a:cubicBezTo>
                        <a:pt x="476" y="296"/>
                        <a:pt x="468" y="291"/>
                        <a:pt x="462" y="291"/>
                      </a:cubicBezTo>
                      <a:cubicBezTo>
                        <a:pt x="422" y="291"/>
                        <a:pt x="383" y="291"/>
                        <a:pt x="344" y="303"/>
                      </a:cubicBezTo>
                      <a:cubicBezTo>
                        <a:pt x="329" y="307"/>
                        <a:pt x="312" y="306"/>
                        <a:pt x="297" y="309"/>
                      </a:cubicBezTo>
                      <a:cubicBezTo>
                        <a:pt x="266" y="315"/>
                        <a:pt x="235" y="322"/>
                        <a:pt x="205" y="329"/>
                      </a:cubicBezTo>
                      <a:cubicBezTo>
                        <a:pt x="173" y="336"/>
                        <a:pt x="142" y="344"/>
                        <a:pt x="111" y="352"/>
                      </a:cubicBezTo>
                      <a:cubicBezTo>
                        <a:pt x="98" y="355"/>
                        <a:pt x="86" y="359"/>
                        <a:pt x="74" y="364"/>
                      </a:cubicBezTo>
                      <a:cubicBezTo>
                        <a:pt x="63" y="369"/>
                        <a:pt x="58" y="378"/>
                        <a:pt x="58" y="389"/>
                      </a:cubicBezTo>
                      <a:cubicBezTo>
                        <a:pt x="59" y="406"/>
                        <a:pt x="58" y="423"/>
                        <a:pt x="59" y="440"/>
                      </a:cubicBezTo>
                      <a:cubicBezTo>
                        <a:pt x="60" y="454"/>
                        <a:pt x="56" y="467"/>
                        <a:pt x="43" y="468"/>
                      </a:cubicBezTo>
                      <a:cubicBezTo>
                        <a:pt x="33" y="469"/>
                        <a:pt x="20" y="461"/>
                        <a:pt x="14" y="453"/>
                      </a:cubicBezTo>
                      <a:cubicBezTo>
                        <a:pt x="0" y="436"/>
                        <a:pt x="0" y="415"/>
                        <a:pt x="2" y="394"/>
                      </a:cubicBezTo>
                      <a:cubicBezTo>
                        <a:pt x="5" y="362"/>
                        <a:pt x="14" y="331"/>
                        <a:pt x="28" y="301"/>
                      </a:cubicBezTo>
                      <a:cubicBezTo>
                        <a:pt x="36" y="286"/>
                        <a:pt x="48" y="281"/>
                        <a:pt x="65" y="280"/>
                      </a:cubicBezTo>
                      <a:cubicBezTo>
                        <a:pt x="71" y="280"/>
                        <a:pt x="78" y="274"/>
                        <a:pt x="81" y="268"/>
                      </a:cubicBezTo>
                      <a:cubicBezTo>
                        <a:pt x="84" y="263"/>
                        <a:pt x="83" y="256"/>
                        <a:pt x="84" y="249"/>
                      </a:cubicBezTo>
                      <a:cubicBezTo>
                        <a:pt x="90" y="219"/>
                        <a:pt x="96" y="188"/>
                        <a:pt x="102" y="158"/>
                      </a:cubicBezTo>
                      <a:cubicBezTo>
                        <a:pt x="105" y="143"/>
                        <a:pt x="109" y="129"/>
                        <a:pt x="113" y="114"/>
                      </a:cubicBezTo>
                      <a:cubicBezTo>
                        <a:pt x="119" y="90"/>
                        <a:pt x="136" y="74"/>
                        <a:pt x="158" y="70"/>
                      </a:cubicBezTo>
                      <a:cubicBezTo>
                        <a:pt x="180" y="66"/>
                        <a:pt x="192" y="52"/>
                        <a:pt x="205" y="38"/>
                      </a:cubicBezTo>
                      <a:cubicBezTo>
                        <a:pt x="211" y="31"/>
                        <a:pt x="216" y="24"/>
                        <a:pt x="223" y="18"/>
                      </a:cubicBezTo>
                      <a:cubicBezTo>
                        <a:pt x="236" y="8"/>
                        <a:pt x="244" y="11"/>
                        <a:pt x="248" y="26"/>
                      </a:cubicBezTo>
                      <a:cubicBezTo>
                        <a:pt x="254" y="48"/>
                        <a:pt x="259" y="50"/>
                        <a:pt x="276" y="34"/>
                      </a:cubicBezTo>
                      <a:cubicBezTo>
                        <a:pt x="288" y="23"/>
                        <a:pt x="297" y="6"/>
                        <a:pt x="316" y="6"/>
                      </a:cubicBezTo>
                      <a:cubicBezTo>
                        <a:pt x="326" y="6"/>
                        <a:pt x="339" y="8"/>
                        <a:pt x="343" y="14"/>
                      </a:cubicBezTo>
                      <a:cubicBezTo>
                        <a:pt x="346" y="19"/>
                        <a:pt x="341" y="32"/>
                        <a:pt x="337" y="40"/>
                      </a:cubicBezTo>
                      <a:cubicBezTo>
                        <a:pt x="333" y="50"/>
                        <a:pt x="326" y="59"/>
                        <a:pt x="320" y="69"/>
                      </a:cubicBezTo>
                      <a:cubicBezTo>
                        <a:pt x="316" y="77"/>
                        <a:pt x="314" y="84"/>
                        <a:pt x="323" y="91"/>
                      </a:cubicBezTo>
                      <a:cubicBezTo>
                        <a:pt x="332" y="98"/>
                        <a:pt x="343" y="105"/>
                        <a:pt x="352" y="95"/>
                      </a:cubicBezTo>
                      <a:cubicBezTo>
                        <a:pt x="365" y="83"/>
                        <a:pt x="376" y="67"/>
                        <a:pt x="388" y="53"/>
                      </a:cubicBezTo>
                      <a:cubicBezTo>
                        <a:pt x="397" y="41"/>
                        <a:pt x="406" y="28"/>
                        <a:pt x="419" y="20"/>
                      </a:cubicBezTo>
                      <a:cubicBezTo>
                        <a:pt x="447" y="0"/>
                        <a:pt x="481" y="16"/>
                        <a:pt x="488" y="49"/>
                      </a:cubicBezTo>
                      <a:cubicBezTo>
                        <a:pt x="492" y="68"/>
                        <a:pt x="497" y="87"/>
                        <a:pt x="501" y="106"/>
                      </a:cubicBezTo>
                      <a:close/>
                      <a:moveTo>
                        <a:pt x="459" y="115"/>
                      </a:moveTo>
                      <a:cubicBezTo>
                        <a:pt x="457" y="114"/>
                        <a:pt x="456" y="113"/>
                        <a:pt x="455" y="113"/>
                      </a:cubicBezTo>
                      <a:cubicBezTo>
                        <a:pt x="455" y="110"/>
                        <a:pt x="455" y="108"/>
                        <a:pt x="455" y="105"/>
                      </a:cubicBezTo>
                      <a:cubicBezTo>
                        <a:pt x="455" y="92"/>
                        <a:pt x="448" y="82"/>
                        <a:pt x="437" y="79"/>
                      </a:cubicBezTo>
                      <a:cubicBezTo>
                        <a:pt x="430" y="77"/>
                        <a:pt x="420" y="85"/>
                        <a:pt x="413" y="89"/>
                      </a:cubicBezTo>
                      <a:cubicBezTo>
                        <a:pt x="407" y="92"/>
                        <a:pt x="403" y="96"/>
                        <a:pt x="398" y="100"/>
                      </a:cubicBezTo>
                      <a:cubicBezTo>
                        <a:pt x="373" y="115"/>
                        <a:pt x="360" y="139"/>
                        <a:pt x="358" y="167"/>
                      </a:cubicBezTo>
                      <a:cubicBezTo>
                        <a:pt x="357" y="187"/>
                        <a:pt x="353" y="204"/>
                        <a:pt x="341" y="219"/>
                      </a:cubicBezTo>
                      <a:cubicBezTo>
                        <a:pt x="335" y="226"/>
                        <a:pt x="331" y="235"/>
                        <a:pt x="339" y="243"/>
                      </a:cubicBezTo>
                      <a:cubicBezTo>
                        <a:pt x="342" y="247"/>
                        <a:pt x="350" y="250"/>
                        <a:pt x="355" y="249"/>
                      </a:cubicBezTo>
                      <a:cubicBezTo>
                        <a:pt x="365" y="246"/>
                        <a:pt x="369" y="238"/>
                        <a:pt x="368" y="227"/>
                      </a:cubicBezTo>
                      <a:cubicBezTo>
                        <a:pt x="366" y="216"/>
                        <a:pt x="370" y="207"/>
                        <a:pt x="380" y="200"/>
                      </a:cubicBezTo>
                      <a:cubicBezTo>
                        <a:pt x="394" y="189"/>
                        <a:pt x="395" y="174"/>
                        <a:pt x="390" y="159"/>
                      </a:cubicBezTo>
                      <a:cubicBezTo>
                        <a:pt x="385" y="147"/>
                        <a:pt x="386" y="137"/>
                        <a:pt x="397" y="131"/>
                      </a:cubicBezTo>
                      <a:cubicBezTo>
                        <a:pt x="410" y="125"/>
                        <a:pt x="415" y="136"/>
                        <a:pt x="422" y="143"/>
                      </a:cubicBezTo>
                      <a:cubicBezTo>
                        <a:pt x="422" y="144"/>
                        <a:pt x="423" y="145"/>
                        <a:pt x="423" y="146"/>
                      </a:cubicBezTo>
                      <a:cubicBezTo>
                        <a:pt x="428" y="155"/>
                        <a:pt x="436" y="154"/>
                        <a:pt x="441" y="147"/>
                      </a:cubicBezTo>
                      <a:cubicBezTo>
                        <a:pt x="448" y="137"/>
                        <a:pt x="453" y="126"/>
                        <a:pt x="459" y="115"/>
                      </a:cubicBezTo>
                      <a:close/>
                      <a:moveTo>
                        <a:pt x="137" y="264"/>
                      </a:moveTo>
                      <a:cubicBezTo>
                        <a:pt x="135" y="264"/>
                        <a:pt x="133" y="264"/>
                        <a:pt x="131" y="265"/>
                      </a:cubicBezTo>
                      <a:cubicBezTo>
                        <a:pt x="134" y="270"/>
                        <a:pt x="136" y="275"/>
                        <a:pt x="139" y="280"/>
                      </a:cubicBezTo>
                      <a:cubicBezTo>
                        <a:pt x="142" y="277"/>
                        <a:pt x="146" y="276"/>
                        <a:pt x="147" y="273"/>
                      </a:cubicBezTo>
                      <a:cubicBezTo>
                        <a:pt x="154" y="253"/>
                        <a:pt x="164" y="235"/>
                        <a:pt x="159" y="213"/>
                      </a:cubicBezTo>
                      <a:cubicBezTo>
                        <a:pt x="159" y="209"/>
                        <a:pt x="161" y="204"/>
                        <a:pt x="162" y="200"/>
                      </a:cubicBezTo>
                      <a:cubicBezTo>
                        <a:pt x="166" y="184"/>
                        <a:pt x="171" y="168"/>
                        <a:pt x="175" y="153"/>
                      </a:cubicBezTo>
                      <a:cubicBezTo>
                        <a:pt x="176" y="150"/>
                        <a:pt x="175" y="145"/>
                        <a:pt x="173" y="143"/>
                      </a:cubicBezTo>
                      <a:cubicBezTo>
                        <a:pt x="171" y="142"/>
                        <a:pt x="165" y="141"/>
                        <a:pt x="163" y="142"/>
                      </a:cubicBezTo>
                      <a:cubicBezTo>
                        <a:pt x="152" y="152"/>
                        <a:pt x="137" y="159"/>
                        <a:pt x="137" y="176"/>
                      </a:cubicBezTo>
                      <a:cubicBezTo>
                        <a:pt x="136" y="205"/>
                        <a:pt x="137" y="235"/>
                        <a:pt x="137" y="264"/>
                      </a:cubicBezTo>
                      <a:close/>
                      <a:moveTo>
                        <a:pt x="210" y="202"/>
                      </a:moveTo>
                      <a:cubicBezTo>
                        <a:pt x="213" y="207"/>
                        <a:pt x="216" y="213"/>
                        <a:pt x="220" y="219"/>
                      </a:cubicBezTo>
                      <a:cubicBezTo>
                        <a:pt x="225" y="214"/>
                        <a:pt x="231" y="209"/>
                        <a:pt x="236" y="203"/>
                      </a:cubicBezTo>
                      <a:cubicBezTo>
                        <a:pt x="237" y="203"/>
                        <a:pt x="237" y="202"/>
                        <a:pt x="237" y="202"/>
                      </a:cubicBezTo>
                      <a:cubicBezTo>
                        <a:pt x="245" y="187"/>
                        <a:pt x="254" y="172"/>
                        <a:pt x="262" y="157"/>
                      </a:cubicBezTo>
                      <a:cubicBezTo>
                        <a:pt x="264" y="152"/>
                        <a:pt x="264" y="147"/>
                        <a:pt x="266" y="142"/>
                      </a:cubicBezTo>
                      <a:cubicBezTo>
                        <a:pt x="260" y="142"/>
                        <a:pt x="254" y="139"/>
                        <a:pt x="250" y="141"/>
                      </a:cubicBezTo>
                      <a:cubicBezTo>
                        <a:pt x="227" y="154"/>
                        <a:pt x="218" y="176"/>
                        <a:pt x="210" y="202"/>
                      </a:cubicBezTo>
                      <a:close/>
                      <a:moveTo>
                        <a:pt x="296" y="189"/>
                      </a:moveTo>
                      <a:cubicBezTo>
                        <a:pt x="280" y="200"/>
                        <a:pt x="268" y="212"/>
                        <a:pt x="269" y="232"/>
                      </a:cubicBezTo>
                      <a:cubicBezTo>
                        <a:pt x="269" y="235"/>
                        <a:pt x="277" y="242"/>
                        <a:pt x="280" y="241"/>
                      </a:cubicBezTo>
                      <a:cubicBezTo>
                        <a:pt x="299" y="238"/>
                        <a:pt x="309" y="206"/>
                        <a:pt x="296" y="1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7" name="Freeform 12"/>
                <p:cNvSpPr/>
                <p:nvPr/>
              </p:nvSpPr>
              <p:spPr bwMode="auto">
                <a:xfrm>
                  <a:off x="8702675" y="858838"/>
                  <a:ext cx="1938338" cy="1754188"/>
                </a:xfrm>
                <a:custGeom>
                  <a:avLst/>
                  <a:gdLst>
                    <a:gd name="T0" fmla="*/ 501 w 614"/>
                    <a:gd name="T1" fmla="*/ 253 h 555"/>
                    <a:gd name="T2" fmla="*/ 389 w 614"/>
                    <a:gd name="T3" fmla="*/ 280 h 555"/>
                    <a:gd name="T4" fmla="*/ 374 w 614"/>
                    <a:gd name="T5" fmla="*/ 292 h 555"/>
                    <a:gd name="T6" fmla="*/ 316 w 614"/>
                    <a:gd name="T7" fmla="*/ 350 h 555"/>
                    <a:gd name="T8" fmla="*/ 262 w 614"/>
                    <a:gd name="T9" fmla="*/ 406 h 555"/>
                    <a:gd name="T10" fmla="*/ 83 w 614"/>
                    <a:gd name="T11" fmla="*/ 538 h 555"/>
                    <a:gd name="T12" fmla="*/ 18 w 614"/>
                    <a:gd name="T13" fmla="*/ 539 h 555"/>
                    <a:gd name="T14" fmla="*/ 21 w 614"/>
                    <a:gd name="T15" fmla="*/ 491 h 555"/>
                    <a:gd name="T16" fmla="*/ 83 w 614"/>
                    <a:gd name="T17" fmla="*/ 460 h 555"/>
                    <a:gd name="T18" fmla="*/ 166 w 614"/>
                    <a:gd name="T19" fmla="*/ 392 h 555"/>
                    <a:gd name="T20" fmla="*/ 205 w 614"/>
                    <a:gd name="T21" fmla="*/ 349 h 555"/>
                    <a:gd name="T22" fmla="*/ 210 w 614"/>
                    <a:gd name="T23" fmla="*/ 334 h 555"/>
                    <a:gd name="T24" fmla="*/ 196 w 614"/>
                    <a:gd name="T25" fmla="*/ 333 h 555"/>
                    <a:gd name="T26" fmla="*/ 123 w 614"/>
                    <a:gd name="T27" fmla="*/ 297 h 555"/>
                    <a:gd name="T28" fmla="*/ 134 w 614"/>
                    <a:gd name="T29" fmla="*/ 242 h 555"/>
                    <a:gd name="T30" fmla="*/ 201 w 614"/>
                    <a:gd name="T31" fmla="*/ 205 h 555"/>
                    <a:gd name="T32" fmla="*/ 287 w 614"/>
                    <a:gd name="T33" fmla="*/ 191 h 555"/>
                    <a:gd name="T34" fmla="*/ 317 w 614"/>
                    <a:gd name="T35" fmla="*/ 177 h 555"/>
                    <a:gd name="T36" fmla="*/ 394 w 614"/>
                    <a:gd name="T37" fmla="*/ 108 h 555"/>
                    <a:gd name="T38" fmla="*/ 457 w 614"/>
                    <a:gd name="T39" fmla="*/ 47 h 555"/>
                    <a:gd name="T40" fmla="*/ 577 w 614"/>
                    <a:gd name="T41" fmla="*/ 1 h 555"/>
                    <a:gd name="T42" fmla="*/ 610 w 614"/>
                    <a:gd name="T43" fmla="*/ 30 h 555"/>
                    <a:gd name="T44" fmla="*/ 577 w 614"/>
                    <a:gd name="T45" fmla="*/ 104 h 555"/>
                    <a:gd name="T46" fmla="*/ 505 w 614"/>
                    <a:gd name="T47" fmla="*/ 136 h 555"/>
                    <a:gd name="T48" fmla="*/ 472 w 614"/>
                    <a:gd name="T49" fmla="*/ 170 h 555"/>
                    <a:gd name="T50" fmla="*/ 476 w 614"/>
                    <a:gd name="T51" fmla="*/ 180 h 555"/>
                    <a:gd name="T52" fmla="*/ 488 w 614"/>
                    <a:gd name="T53" fmla="*/ 179 h 555"/>
                    <a:gd name="T54" fmla="*/ 543 w 614"/>
                    <a:gd name="T55" fmla="*/ 160 h 555"/>
                    <a:gd name="T56" fmla="*/ 586 w 614"/>
                    <a:gd name="T57" fmla="*/ 187 h 555"/>
                    <a:gd name="T58" fmla="*/ 574 w 614"/>
                    <a:gd name="T59" fmla="*/ 224 h 555"/>
                    <a:gd name="T60" fmla="*/ 502 w 614"/>
                    <a:gd name="T61" fmla="*/ 257 h 555"/>
                    <a:gd name="T62" fmla="*/ 501 w 614"/>
                    <a:gd name="T63" fmla="*/ 253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14" h="555">
                      <a:moveTo>
                        <a:pt x="501" y="253"/>
                      </a:moveTo>
                      <a:cubicBezTo>
                        <a:pt x="464" y="262"/>
                        <a:pt x="426" y="271"/>
                        <a:pt x="389" y="280"/>
                      </a:cubicBezTo>
                      <a:cubicBezTo>
                        <a:pt x="383" y="282"/>
                        <a:pt x="378" y="287"/>
                        <a:pt x="374" y="292"/>
                      </a:cubicBezTo>
                      <a:cubicBezTo>
                        <a:pt x="354" y="311"/>
                        <a:pt x="335" y="330"/>
                        <a:pt x="316" y="350"/>
                      </a:cubicBezTo>
                      <a:cubicBezTo>
                        <a:pt x="298" y="368"/>
                        <a:pt x="280" y="387"/>
                        <a:pt x="262" y="406"/>
                      </a:cubicBezTo>
                      <a:cubicBezTo>
                        <a:pt x="210" y="460"/>
                        <a:pt x="152" y="507"/>
                        <a:pt x="83" y="538"/>
                      </a:cubicBezTo>
                      <a:cubicBezTo>
                        <a:pt x="62" y="548"/>
                        <a:pt x="40" y="555"/>
                        <a:pt x="18" y="539"/>
                      </a:cubicBezTo>
                      <a:cubicBezTo>
                        <a:pt x="0" y="525"/>
                        <a:pt x="0" y="502"/>
                        <a:pt x="21" y="491"/>
                      </a:cubicBezTo>
                      <a:cubicBezTo>
                        <a:pt x="41" y="480"/>
                        <a:pt x="62" y="470"/>
                        <a:pt x="83" y="460"/>
                      </a:cubicBezTo>
                      <a:cubicBezTo>
                        <a:pt x="116" y="444"/>
                        <a:pt x="142" y="419"/>
                        <a:pt x="166" y="392"/>
                      </a:cubicBezTo>
                      <a:cubicBezTo>
                        <a:pt x="178" y="377"/>
                        <a:pt x="192" y="363"/>
                        <a:pt x="205" y="349"/>
                      </a:cubicBezTo>
                      <a:cubicBezTo>
                        <a:pt x="208" y="345"/>
                        <a:pt x="208" y="339"/>
                        <a:pt x="210" y="334"/>
                      </a:cubicBezTo>
                      <a:cubicBezTo>
                        <a:pt x="205" y="334"/>
                        <a:pt x="201" y="332"/>
                        <a:pt x="196" y="333"/>
                      </a:cubicBezTo>
                      <a:cubicBezTo>
                        <a:pt x="165" y="333"/>
                        <a:pt x="140" y="323"/>
                        <a:pt x="123" y="297"/>
                      </a:cubicBezTo>
                      <a:cubicBezTo>
                        <a:pt x="112" y="282"/>
                        <a:pt x="116" y="255"/>
                        <a:pt x="134" y="242"/>
                      </a:cubicBezTo>
                      <a:cubicBezTo>
                        <a:pt x="154" y="227"/>
                        <a:pt x="178" y="216"/>
                        <a:pt x="201" y="205"/>
                      </a:cubicBezTo>
                      <a:cubicBezTo>
                        <a:pt x="228" y="192"/>
                        <a:pt x="257" y="192"/>
                        <a:pt x="287" y="191"/>
                      </a:cubicBezTo>
                      <a:cubicBezTo>
                        <a:pt x="297" y="191"/>
                        <a:pt x="309" y="184"/>
                        <a:pt x="317" y="177"/>
                      </a:cubicBezTo>
                      <a:cubicBezTo>
                        <a:pt x="344" y="154"/>
                        <a:pt x="369" y="131"/>
                        <a:pt x="394" y="108"/>
                      </a:cubicBezTo>
                      <a:cubicBezTo>
                        <a:pt x="415" y="88"/>
                        <a:pt x="434" y="65"/>
                        <a:pt x="457" y="47"/>
                      </a:cubicBezTo>
                      <a:cubicBezTo>
                        <a:pt x="492" y="20"/>
                        <a:pt x="531" y="2"/>
                        <a:pt x="577" y="1"/>
                      </a:cubicBezTo>
                      <a:cubicBezTo>
                        <a:pt x="597" y="0"/>
                        <a:pt x="607" y="10"/>
                        <a:pt x="610" y="30"/>
                      </a:cubicBezTo>
                      <a:cubicBezTo>
                        <a:pt x="614" y="61"/>
                        <a:pt x="601" y="85"/>
                        <a:pt x="577" y="104"/>
                      </a:cubicBezTo>
                      <a:cubicBezTo>
                        <a:pt x="556" y="121"/>
                        <a:pt x="532" y="131"/>
                        <a:pt x="505" y="136"/>
                      </a:cubicBezTo>
                      <a:cubicBezTo>
                        <a:pt x="492" y="138"/>
                        <a:pt x="473" y="157"/>
                        <a:pt x="472" y="170"/>
                      </a:cubicBezTo>
                      <a:cubicBezTo>
                        <a:pt x="472" y="173"/>
                        <a:pt x="473" y="179"/>
                        <a:pt x="476" y="180"/>
                      </a:cubicBezTo>
                      <a:cubicBezTo>
                        <a:pt x="479" y="182"/>
                        <a:pt x="485" y="181"/>
                        <a:pt x="488" y="179"/>
                      </a:cubicBezTo>
                      <a:cubicBezTo>
                        <a:pt x="504" y="165"/>
                        <a:pt x="521" y="160"/>
                        <a:pt x="543" y="160"/>
                      </a:cubicBezTo>
                      <a:cubicBezTo>
                        <a:pt x="564" y="160"/>
                        <a:pt x="577" y="171"/>
                        <a:pt x="586" y="187"/>
                      </a:cubicBezTo>
                      <a:cubicBezTo>
                        <a:pt x="594" y="202"/>
                        <a:pt x="581" y="214"/>
                        <a:pt x="574" y="224"/>
                      </a:cubicBezTo>
                      <a:cubicBezTo>
                        <a:pt x="562" y="242"/>
                        <a:pt x="524" y="258"/>
                        <a:pt x="502" y="257"/>
                      </a:cubicBezTo>
                      <a:cubicBezTo>
                        <a:pt x="502" y="256"/>
                        <a:pt x="502" y="254"/>
                        <a:pt x="501" y="2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" name="Freeform 13"/>
                <p:cNvSpPr/>
                <p:nvPr/>
              </p:nvSpPr>
              <p:spPr bwMode="auto">
                <a:xfrm>
                  <a:off x="11758613" y="1719263"/>
                  <a:ext cx="1131888" cy="1235075"/>
                </a:xfrm>
                <a:custGeom>
                  <a:avLst/>
                  <a:gdLst>
                    <a:gd name="T0" fmla="*/ 285 w 359"/>
                    <a:gd name="T1" fmla="*/ 179 h 391"/>
                    <a:gd name="T2" fmla="*/ 245 w 359"/>
                    <a:gd name="T3" fmla="*/ 182 h 391"/>
                    <a:gd name="T4" fmla="*/ 235 w 359"/>
                    <a:gd name="T5" fmla="*/ 197 h 391"/>
                    <a:gd name="T6" fmla="*/ 206 w 359"/>
                    <a:gd name="T7" fmla="*/ 300 h 391"/>
                    <a:gd name="T8" fmla="*/ 131 w 359"/>
                    <a:gd name="T9" fmla="*/ 377 h 391"/>
                    <a:gd name="T10" fmla="*/ 81 w 359"/>
                    <a:gd name="T11" fmla="*/ 386 h 391"/>
                    <a:gd name="T12" fmla="*/ 54 w 359"/>
                    <a:gd name="T13" fmla="*/ 329 h 391"/>
                    <a:gd name="T14" fmla="*/ 83 w 359"/>
                    <a:gd name="T15" fmla="*/ 311 h 391"/>
                    <a:gd name="T16" fmla="*/ 146 w 359"/>
                    <a:gd name="T17" fmla="*/ 267 h 391"/>
                    <a:gd name="T18" fmla="*/ 162 w 359"/>
                    <a:gd name="T19" fmla="*/ 208 h 391"/>
                    <a:gd name="T20" fmla="*/ 146 w 359"/>
                    <a:gd name="T21" fmla="*/ 200 h 391"/>
                    <a:gd name="T22" fmla="*/ 93 w 359"/>
                    <a:gd name="T23" fmla="*/ 217 h 391"/>
                    <a:gd name="T24" fmla="*/ 63 w 359"/>
                    <a:gd name="T25" fmla="*/ 228 h 391"/>
                    <a:gd name="T26" fmla="*/ 7 w 359"/>
                    <a:gd name="T27" fmla="*/ 206 h 391"/>
                    <a:gd name="T28" fmla="*/ 14 w 359"/>
                    <a:gd name="T29" fmla="*/ 179 h 391"/>
                    <a:gd name="T30" fmla="*/ 81 w 359"/>
                    <a:gd name="T31" fmla="*/ 142 h 391"/>
                    <a:gd name="T32" fmla="*/ 144 w 359"/>
                    <a:gd name="T33" fmla="*/ 92 h 391"/>
                    <a:gd name="T34" fmla="*/ 148 w 359"/>
                    <a:gd name="T35" fmla="*/ 84 h 391"/>
                    <a:gd name="T36" fmla="*/ 146 w 359"/>
                    <a:gd name="T37" fmla="*/ 55 h 391"/>
                    <a:gd name="T38" fmla="*/ 124 w 359"/>
                    <a:gd name="T39" fmla="*/ 67 h 391"/>
                    <a:gd name="T40" fmla="*/ 83 w 359"/>
                    <a:gd name="T41" fmla="*/ 101 h 391"/>
                    <a:gd name="T42" fmla="*/ 34 w 359"/>
                    <a:gd name="T43" fmla="*/ 111 h 391"/>
                    <a:gd name="T44" fmla="*/ 15 w 359"/>
                    <a:gd name="T45" fmla="*/ 60 h 391"/>
                    <a:gd name="T46" fmla="*/ 79 w 359"/>
                    <a:gd name="T47" fmla="*/ 23 h 391"/>
                    <a:gd name="T48" fmla="*/ 191 w 359"/>
                    <a:gd name="T49" fmla="*/ 6 h 391"/>
                    <a:gd name="T50" fmla="*/ 259 w 359"/>
                    <a:gd name="T51" fmla="*/ 22 h 391"/>
                    <a:gd name="T52" fmla="*/ 266 w 359"/>
                    <a:gd name="T53" fmla="*/ 68 h 391"/>
                    <a:gd name="T54" fmla="*/ 241 w 359"/>
                    <a:gd name="T55" fmla="*/ 84 h 391"/>
                    <a:gd name="T56" fmla="*/ 202 w 359"/>
                    <a:gd name="T57" fmla="*/ 97 h 391"/>
                    <a:gd name="T58" fmla="*/ 191 w 359"/>
                    <a:gd name="T59" fmla="*/ 113 h 391"/>
                    <a:gd name="T60" fmla="*/ 206 w 359"/>
                    <a:gd name="T61" fmla="*/ 121 h 391"/>
                    <a:gd name="T62" fmla="*/ 274 w 359"/>
                    <a:gd name="T63" fmla="*/ 111 h 391"/>
                    <a:gd name="T64" fmla="*/ 314 w 359"/>
                    <a:gd name="T65" fmla="*/ 102 h 391"/>
                    <a:gd name="T66" fmla="*/ 355 w 359"/>
                    <a:gd name="T67" fmla="*/ 138 h 391"/>
                    <a:gd name="T68" fmla="*/ 331 w 359"/>
                    <a:gd name="T69" fmla="*/ 175 h 391"/>
                    <a:gd name="T70" fmla="*/ 285 w 359"/>
                    <a:gd name="T71" fmla="*/ 182 h 391"/>
                    <a:gd name="T72" fmla="*/ 285 w 359"/>
                    <a:gd name="T73" fmla="*/ 179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59" h="391">
                      <a:moveTo>
                        <a:pt x="285" y="179"/>
                      </a:moveTo>
                      <a:cubicBezTo>
                        <a:pt x="271" y="180"/>
                        <a:pt x="258" y="181"/>
                        <a:pt x="245" y="182"/>
                      </a:cubicBezTo>
                      <a:cubicBezTo>
                        <a:pt x="236" y="183"/>
                        <a:pt x="233" y="189"/>
                        <a:pt x="235" y="197"/>
                      </a:cubicBezTo>
                      <a:cubicBezTo>
                        <a:pt x="243" y="237"/>
                        <a:pt x="228" y="271"/>
                        <a:pt x="206" y="300"/>
                      </a:cubicBezTo>
                      <a:cubicBezTo>
                        <a:pt x="184" y="328"/>
                        <a:pt x="157" y="353"/>
                        <a:pt x="131" y="377"/>
                      </a:cubicBezTo>
                      <a:cubicBezTo>
                        <a:pt x="117" y="389"/>
                        <a:pt x="99" y="391"/>
                        <a:pt x="81" y="386"/>
                      </a:cubicBezTo>
                      <a:cubicBezTo>
                        <a:pt x="49" y="376"/>
                        <a:pt x="44" y="356"/>
                        <a:pt x="54" y="329"/>
                      </a:cubicBezTo>
                      <a:cubicBezTo>
                        <a:pt x="57" y="320"/>
                        <a:pt x="73" y="311"/>
                        <a:pt x="83" y="311"/>
                      </a:cubicBezTo>
                      <a:cubicBezTo>
                        <a:pt x="114" y="309"/>
                        <a:pt x="130" y="289"/>
                        <a:pt x="146" y="267"/>
                      </a:cubicBezTo>
                      <a:cubicBezTo>
                        <a:pt x="158" y="250"/>
                        <a:pt x="165" y="230"/>
                        <a:pt x="162" y="208"/>
                      </a:cubicBezTo>
                      <a:cubicBezTo>
                        <a:pt x="161" y="196"/>
                        <a:pt x="155" y="193"/>
                        <a:pt x="146" y="200"/>
                      </a:cubicBezTo>
                      <a:cubicBezTo>
                        <a:pt x="130" y="211"/>
                        <a:pt x="114" y="219"/>
                        <a:pt x="93" y="217"/>
                      </a:cubicBezTo>
                      <a:cubicBezTo>
                        <a:pt x="84" y="216"/>
                        <a:pt x="72" y="222"/>
                        <a:pt x="63" y="228"/>
                      </a:cubicBezTo>
                      <a:cubicBezTo>
                        <a:pt x="41" y="240"/>
                        <a:pt x="15" y="231"/>
                        <a:pt x="7" y="206"/>
                      </a:cubicBezTo>
                      <a:cubicBezTo>
                        <a:pt x="3" y="196"/>
                        <a:pt x="6" y="187"/>
                        <a:pt x="14" y="179"/>
                      </a:cubicBezTo>
                      <a:cubicBezTo>
                        <a:pt x="32" y="159"/>
                        <a:pt x="57" y="151"/>
                        <a:pt x="81" y="142"/>
                      </a:cubicBezTo>
                      <a:cubicBezTo>
                        <a:pt x="107" y="132"/>
                        <a:pt x="133" y="122"/>
                        <a:pt x="144" y="92"/>
                      </a:cubicBezTo>
                      <a:cubicBezTo>
                        <a:pt x="145" y="89"/>
                        <a:pt x="148" y="86"/>
                        <a:pt x="148" y="84"/>
                      </a:cubicBezTo>
                      <a:cubicBezTo>
                        <a:pt x="148" y="74"/>
                        <a:pt x="147" y="65"/>
                        <a:pt x="146" y="55"/>
                      </a:cubicBezTo>
                      <a:cubicBezTo>
                        <a:pt x="139" y="59"/>
                        <a:pt x="131" y="62"/>
                        <a:pt x="124" y="67"/>
                      </a:cubicBezTo>
                      <a:cubicBezTo>
                        <a:pt x="110" y="78"/>
                        <a:pt x="97" y="91"/>
                        <a:pt x="83" y="101"/>
                      </a:cubicBezTo>
                      <a:cubicBezTo>
                        <a:pt x="68" y="112"/>
                        <a:pt x="51" y="114"/>
                        <a:pt x="34" y="111"/>
                      </a:cubicBezTo>
                      <a:cubicBezTo>
                        <a:pt x="10" y="105"/>
                        <a:pt x="0" y="80"/>
                        <a:pt x="15" y="60"/>
                      </a:cubicBezTo>
                      <a:cubicBezTo>
                        <a:pt x="31" y="38"/>
                        <a:pt x="54" y="28"/>
                        <a:pt x="79" y="23"/>
                      </a:cubicBezTo>
                      <a:cubicBezTo>
                        <a:pt x="116" y="16"/>
                        <a:pt x="154" y="11"/>
                        <a:pt x="191" y="6"/>
                      </a:cubicBezTo>
                      <a:cubicBezTo>
                        <a:pt x="215" y="3"/>
                        <a:pt x="240" y="0"/>
                        <a:pt x="259" y="22"/>
                      </a:cubicBezTo>
                      <a:cubicBezTo>
                        <a:pt x="272" y="36"/>
                        <a:pt x="272" y="53"/>
                        <a:pt x="266" y="68"/>
                      </a:cubicBezTo>
                      <a:cubicBezTo>
                        <a:pt x="264" y="75"/>
                        <a:pt x="251" y="80"/>
                        <a:pt x="241" y="84"/>
                      </a:cubicBezTo>
                      <a:cubicBezTo>
                        <a:pt x="229" y="89"/>
                        <a:pt x="215" y="91"/>
                        <a:pt x="202" y="97"/>
                      </a:cubicBezTo>
                      <a:cubicBezTo>
                        <a:pt x="197" y="100"/>
                        <a:pt x="195" y="108"/>
                        <a:pt x="191" y="113"/>
                      </a:cubicBezTo>
                      <a:cubicBezTo>
                        <a:pt x="196" y="116"/>
                        <a:pt x="201" y="122"/>
                        <a:pt x="206" y="121"/>
                      </a:cubicBezTo>
                      <a:cubicBezTo>
                        <a:pt x="229" y="119"/>
                        <a:pt x="251" y="115"/>
                        <a:pt x="274" y="111"/>
                      </a:cubicBezTo>
                      <a:cubicBezTo>
                        <a:pt x="287" y="108"/>
                        <a:pt x="301" y="104"/>
                        <a:pt x="314" y="102"/>
                      </a:cubicBezTo>
                      <a:cubicBezTo>
                        <a:pt x="328" y="100"/>
                        <a:pt x="353" y="122"/>
                        <a:pt x="355" y="138"/>
                      </a:cubicBezTo>
                      <a:cubicBezTo>
                        <a:pt x="359" y="159"/>
                        <a:pt x="352" y="170"/>
                        <a:pt x="331" y="175"/>
                      </a:cubicBezTo>
                      <a:cubicBezTo>
                        <a:pt x="316" y="179"/>
                        <a:pt x="300" y="180"/>
                        <a:pt x="285" y="182"/>
                      </a:cubicBezTo>
                      <a:cubicBezTo>
                        <a:pt x="285" y="181"/>
                        <a:pt x="285" y="180"/>
                        <a:pt x="285" y="1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" name="Freeform 25"/>
                <p:cNvSpPr/>
                <p:nvPr/>
              </p:nvSpPr>
              <p:spPr bwMode="auto">
                <a:xfrm>
                  <a:off x="9864725" y="1873251"/>
                  <a:ext cx="1192213" cy="617538"/>
                </a:xfrm>
                <a:custGeom>
                  <a:avLst/>
                  <a:gdLst>
                    <a:gd name="T0" fmla="*/ 310 w 378"/>
                    <a:gd name="T1" fmla="*/ 185 h 195"/>
                    <a:gd name="T2" fmla="*/ 237 w 378"/>
                    <a:gd name="T3" fmla="*/ 192 h 195"/>
                    <a:gd name="T4" fmla="*/ 102 w 378"/>
                    <a:gd name="T5" fmla="*/ 161 h 195"/>
                    <a:gd name="T6" fmla="*/ 45 w 378"/>
                    <a:gd name="T7" fmla="*/ 128 h 195"/>
                    <a:gd name="T8" fmla="*/ 16 w 378"/>
                    <a:gd name="T9" fmla="*/ 23 h 195"/>
                    <a:gd name="T10" fmla="*/ 56 w 378"/>
                    <a:gd name="T11" fmla="*/ 12 h 195"/>
                    <a:gd name="T12" fmla="*/ 138 w 378"/>
                    <a:gd name="T13" fmla="*/ 65 h 195"/>
                    <a:gd name="T14" fmla="*/ 176 w 378"/>
                    <a:gd name="T15" fmla="*/ 79 h 195"/>
                    <a:gd name="T16" fmla="*/ 274 w 378"/>
                    <a:gd name="T17" fmla="*/ 92 h 195"/>
                    <a:gd name="T18" fmla="*/ 341 w 378"/>
                    <a:gd name="T19" fmla="*/ 105 h 195"/>
                    <a:gd name="T20" fmla="*/ 350 w 378"/>
                    <a:gd name="T21" fmla="*/ 180 h 195"/>
                    <a:gd name="T22" fmla="*/ 311 w 378"/>
                    <a:gd name="T23" fmla="*/ 189 h 195"/>
                    <a:gd name="T24" fmla="*/ 310 w 378"/>
                    <a:gd name="T25" fmla="*/ 18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8" h="195">
                      <a:moveTo>
                        <a:pt x="310" y="185"/>
                      </a:moveTo>
                      <a:cubicBezTo>
                        <a:pt x="286" y="187"/>
                        <a:pt x="262" y="190"/>
                        <a:pt x="237" y="192"/>
                      </a:cubicBezTo>
                      <a:cubicBezTo>
                        <a:pt x="189" y="195"/>
                        <a:pt x="145" y="180"/>
                        <a:pt x="102" y="161"/>
                      </a:cubicBezTo>
                      <a:cubicBezTo>
                        <a:pt x="82" y="153"/>
                        <a:pt x="63" y="141"/>
                        <a:pt x="45" y="128"/>
                      </a:cubicBezTo>
                      <a:cubicBezTo>
                        <a:pt x="11" y="103"/>
                        <a:pt x="0" y="63"/>
                        <a:pt x="16" y="23"/>
                      </a:cubicBezTo>
                      <a:cubicBezTo>
                        <a:pt x="24" y="2"/>
                        <a:pt x="38" y="0"/>
                        <a:pt x="56" y="12"/>
                      </a:cubicBezTo>
                      <a:cubicBezTo>
                        <a:pt x="83" y="31"/>
                        <a:pt x="110" y="49"/>
                        <a:pt x="138" y="65"/>
                      </a:cubicBezTo>
                      <a:cubicBezTo>
                        <a:pt x="150" y="72"/>
                        <a:pt x="163" y="76"/>
                        <a:pt x="176" y="79"/>
                      </a:cubicBezTo>
                      <a:cubicBezTo>
                        <a:pt x="208" y="88"/>
                        <a:pt x="240" y="95"/>
                        <a:pt x="274" y="92"/>
                      </a:cubicBezTo>
                      <a:cubicBezTo>
                        <a:pt x="297" y="91"/>
                        <a:pt x="320" y="95"/>
                        <a:pt x="341" y="105"/>
                      </a:cubicBezTo>
                      <a:cubicBezTo>
                        <a:pt x="372" y="119"/>
                        <a:pt x="378" y="161"/>
                        <a:pt x="350" y="180"/>
                      </a:cubicBezTo>
                      <a:cubicBezTo>
                        <a:pt x="340" y="187"/>
                        <a:pt x="324" y="186"/>
                        <a:pt x="311" y="189"/>
                      </a:cubicBezTo>
                      <a:cubicBezTo>
                        <a:pt x="311" y="187"/>
                        <a:pt x="310" y="186"/>
                        <a:pt x="310" y="1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" name="Freeform 40"/>
                <p:cNvSpPr/>
                <p:nvPr/>
              </p:nvSpPr>
              <p:spPr bwMode="auto">
                <a:xfrm>
                  <a:off x="20638" y="609601"/>
                  <a:ext cx="384175" cy="255588"/>
                </a:xfrm>
                <a:custGeom>
                  <a:avLst/>
                  <a:gdLst>
                    <a:gd name="T0" fmla="*/ 61 w 122"/>
                    <a:gd name="T1" fmla="*/ 0 h 81"/>
                    <a:gd name="T2" fmla="*/ 116 w 122"/>
                    <a:gd name="T3" fmla="*/ 30 h 81"/>
                    <a:gd name="T4" fmla="*/ 102 w 122"/>
                    <a:gd name="T5" fmla="*/ 68 h 81"/>
                    <a:gd name="T6" fmla="*/ 23 w 122"/>
                    <a:gd name="T7" fmla="*/ 74 h 81"/>
                    <a:gd name="T8" fmla="*/ 7 w 122"/>
                    <a:gd name="T9" fmla="*/ 30 h 81"/>
                    <a:gd name="T10" fmla="*/ 61 w 122"/>
                    <a:gd name="T11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81">
                      <a:moveTo>
                        <a:pt x="61" y="0"/>
                      </a:moveTo>
                      <a:cubicBezTo>
                        <a:pt x="91" y="0"/>
                        <a:pt x="108" y="9"/>
                        <a:pt x="116" y="30"/>
                      </a:cubicBezTo>
                      <a:cubicBezTo>
                        <a:pt x="122" y="44"/>
                        <a:pt x="116" y="61"/>
                        <a:pt x="102" y="68"/>
                      </a:cubicBezTo>
                      <a:cubicBezTo>
                        <a:pt x="76" y="79"/>
                        <a:pt x="49" y="81"/>
                        <a:pt x="23" y="74"/>
                      </a:cubicBezTo>
                      <a:cubicBezTo>
                        <a:pt x="7" y="70"/>
                        <a:pt x="0" y="48"/>
                        <a:pt x="7" y="30"/>
                      </a:cubicBezTo>
                      <a:cubicBezTo>
                        <a:pt x="15" y="8"/>
                        <a:pt x="30" y="0"/>
                        <a:pt x="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" name="Freeform 41"/>
                <p:cNvSpPr/>
                <p:nvPr/>
              </p:nvSpPr>
              <p:spPr bwMode="auto">
                <a:xfrm>
                  <a:off x="550863" y="612776"/>
                  <a:ext cx="428625" cy="230188"/>
                </a:xfrm>
                <a:custGeom>
                  <a:avLst/>
                  <a:gdLst>
                    <a:gd name="T0" fmla="*/ 75 w 136"/>
                    <a:gd name="T1" fmla="*/ 69 h 73"/>
                    <a:gd name="T2" fmla="*/ 29 w 136"/>
                    <a:gd name="T3" fmla="*/ 72 h 73"/>
                    <a:gd name="T4" fmla="*/ 7 w 136"/>
                    <a:gd name="T5" fmla="*/ 62 h 73"/>
                    <a:gd name="T6" fmla="*/ 12 w 136"/>
                    <a:gd name="T7" fmla="*/ 40 h 73"/>
                    <a:gd name="T8" fmla="*/ 79 w 136"/>
                    <a:gd name="T9" fmla="*/ 2 h 73"/>
                    <a:gd name="T10" fmla="*/ 119 w 136"/>
                    <a:gd name="T11" fmla="*/ 11 h 73"/>
                    <a:gd name="T12" fmla="*/ 126 w 136"/>
                    <a:gd name="T13" fmla="*/ 49 h 73"/>
                    <a:gd name="T14" fmla="*/ 75 w 136"/>
                    <a:gd name="T15" fmla="*/ 69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3">
                      <a:moveTo>
                        <a:pt x="75" y="69"/>
                      </a:moveTo>
                      <a:cubicBezTo>
                        <a:pt x="60" y="70"/>
                        <a:pt x="44" y="73"/>
                        <a:pt x="29" y="72"/>
                      </a:cubicBezTo>
                      <a:cubicBezTo>
                        <a:pt x="21" y="72"/>
                        <a:pt x="12" y="68"/>
                        <a:pt x="7" y="62"/>
                      </a:cubicBezTo>
                      <a:cubicBezTo>
                        <a:pt x="0" y="54"/>
                        <a:pt x="7" y="47"/>
                        <a:pt x="12" y="40"/>
                      </a:cubicBezTo>
                      <a:cubicBezTo>
                        <a:pt x="29" y="17"/>
                        <a:pt x="53" y="6"/>
                        <a:pt x="79" y="2"/>
                      </a:cubicBezTo>
                      <a:cubicBezTo>
                        <a:pt x="92" y="0"/>
                        <a:pt x="107" y="5"/>
                        <a:pt x="119" y="11"/>
                      </a:cubicBezTo>
                      <a:cubicBezTo>
                        <a:pt x="135" y="19"/>
                        <a:pt x="136" y="34"/>
                        <a:pt x="126" y="49"/>
                      </a:cubicBezTo>
                      <a:cubicBezTo>
                        <a:pt x="114" y="68"/>
                        <a:pt x="104" y="72"/>
                        <a:pt x="75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96" name="组合 295"/>
            <p:cNvGrpSpPr/>
            <p:nvPr/>
          </p:nvGrpSpPr>
          <p:grpSpPr>
            <a:xfrm>
              <a:off x="987425" y="3353428"/>
              <a:ext cx="4174510" cy="4173171"/>
              <a:chOff x="14471650" y="-2432050"/>
              <a:chExt cx="9898062" cy="9894888"/>
            </a:xfrm>
            <a:grpFill/>
          </p:grpSpPr>
          <p:sp>
            <p:nvSpPr>
              <p:cNvPr id="297" name="Freeform 225"/>
              <p:cNvSpPr>
                <a:spLocks noEditPoints="1"/>
              </p:cNvSpPr>
              <p:nvPr/>
            </p:nvSpPr>
            <p:spPr bwMode="auto">
              <a:xfrm>
                <a:off x="14471650" y="-2432050"/>
                <a:ext cx="9898062" cy="9894888"/>
              </a:xfrm>
              <a:custGeom>
                <a:avLst/>
                <a:gdLst>
                  <a:gd name="T0" fmla="*/ 1562 w 3135"/>
                  <a:gd name="T1" fmla="*/ 3133 h 3133"/>
                  <a:gd name="T2" fmla="*/ 3 w 3135"/>
                  <a:gd name="T3" fmla="*/ 1567 h 3133"/>
                  <a:gd name="T4" fmla="*/ 1593 w 3135"/>
                  <a:gd name="T5" fmla="*/ 15 h 3133"/>
                  <a:gd name="T6" fmla="*/ 3123 w 3135"/>
                  <a:gd name="T7" fmla="*/ 1598 h 3133"/>
                  <a:gd name="T8" fmla="*/ 1562 w 3135"/>
                  <a:gd name="T9" fmla="*/ 3133 h 3133"/>
                  <a:gd name="T10" fmla="*/ 61 w 3135"/>
                  <a:gd name="T11" fmla="*/ 1574 h 3133"/>
                  <a:gd name="T12" fmla="*/ 1562 w 3135"/>
                  <a:gd name="T13" fmla="*/ 3074 h 3133"/>
                  <a:gd name="T14" fmla="*/ 3065 w 3135"/>
                  <a:gd name="T15" fmla="*/ 1568 h 3133"/>
                  <a:gd name="T16" fmla="*/ 1561 w 3135"/>
                  <a:gd name="T17" fmla="*/ 73 h 3133"/>
                  <a:gd name="T18" fmla="*/ 61 w 3135"/>
                  <a:gd name="T19" fmla="*/ 1574 h 3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5" h="3133">
                    <a:moveTo>
                      <a:pt x="1562" y="3133"/>
                    </a:moveTo>
                    <a:cubicBezTo>
                      <a:pt x="700" y="3129"/>
                      <a:pt x="0" y="2435"/>
                      <a:pt x="3" y="1567"/>
                    </a:cubicBezTo>
                    <a:cubicBezTo>
                      <a:pt x="6" y="712"/>
                      <a:pt x="703" y="0"/>
                      <a:pt x="1593" y="15"/>
                    </a:cubicBezTo>
                    <a:cubicBezTo>
                      <a:pt x="2428" y="29"/>
                      <a:pt x="3135" y="710"/>
                      <a:pt x="3123" y="1598"/>
                    </a:cubicBezTo>
                    <a:cubicBezTo>
                      <a:pt x="3112" y="2439"/>
                      <a:pt x="2428" y="3129"/>
                      <a:pt x="1562" y="3133"/>
                    </a:cubicBezTo>
                    <a:close/>
                    <a:moveTo>
                      <a:pt x="61" y="1574"/>
                    </a:moveTo>
                    <a:cubicBezTo>
                      <a:pt x="63" y="2407"/>
                      <a:pt x="739" y="3074"/>
                      <a:pt x="1562" y="3074"/>
                    </a:cubicBezTo>
                    <a:cubicBezTo>
                      <a:pt x="2397" y="3074"/>
                      <a:pt x="3068" y="2397"/>
                      <a:pt x="3065" y="1568"/>
                    </a:cubicBezTo>
                    <a:cubicBezTo>
                      <a:pt x="3062" y="739"/>
                      <a:pt x="2387" y="72"/>
                      <a:pt x="1561" y="73"/>
                    </a:cubicBezTo>
                    <a:cubicBezTo>
                      <a:pt x="729" y="74"/>
                      <a:pt x="60" y="751"/>
                      <a:pt x="61" y="15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8" name="Freeform 227"/>
              <p:cNvSpPr>
                <a:spLocks noEditPoints="1"/>
              </p:cNvSpPr>
              <p:nvPr/>
            </p:nvSpPr>
            <p:spPr bwMode="auto">
              <a:xfrm>
                <a:off x="16068675" y="-800100"/>
                <a:ext cx="6673850" cy="6672263"/>
              </a:xfrm>
              <a:custGeom>
                <a:avLst/>
                <a:gdLst>
                  <a:gd name="T0" fmla="*/ 1059 w 2114"/>
                  <a:gd name="T1" fmla="*/ 2111 h 2112"/>
                  <a:gd name="T2" fmla="*/ 2 w 2114"/>
                  <a:gd name="T3" fmla="*/ 1059 h 2112"/>
                  <a:gd name="T4" fmla="*/ 1053 w 2114"/>
                  <a:gd name="T5" fmla="*/ 2 h 2112"/>
                  <a:gd name="T6" fmla="*/ 2113 w 2114"/>
                  <a:gd name="T7" fmla="*/ 1052 h 2112"/>
                  <a:gd name="T8" fmla="*/ 1059 w 2114"/>
                  <a:gd name="T9" fmla="*/ 2111 h 2112"/>
                  <a:gd name="T10" fmla="*/ 2079 w 2114"/>
                  <a:gd name="T11" fmla="*/ 1054 h 2112"/>
                  <a:gd name="T12" fmla="*/ 1061 w 2114"/>
                  <a:gd name="T13" fmla="*/ 36 h 2112"/>
                  <a:gd name="T14" fmla="*/ 36 w 2114"/>
                  <a:gd name="T15" fmla="*/ 1050 h 2112"/>
                  <a:gd name="T16" fmla="*/ 1055 w 2114"/>
                  <a:gd name="T17" fmla="*/ 2077 h 2112"/>
                  <a:gd name="T18" fmla="*/ 2079 w 2114"/>
                  <a:gd name="T19" fmla="*/ 1054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14" h="2112">
                    <a:moveTo>
                      <a:pt x="1059" y="2111"/>
                    </a:moveTo>
                    <a:cubicBezTo>
                      <a:pt x="477" y="2112"/>
                      <a:pt x="4" y="1641"/>
                      <a:pt x="2" y="1059"/>
                    </a:cubicBezTo>
                    <a:cubicBezTo>
                      <a:pt x="0" y="478"/>
                      <a:pt x="473" y="3"/>
                      <a:pt x="1053" y="2"/>
                    </a:cubicBezTo>
                    <a:cubicBezTo>
                      <a:pt x="1636" y="0"/>
                      <a:pt x="2112" y="472"/>
                      <a:pt x="2113" y="1052"/>
                    </a:cubicBezTo>
                    <a:cubicBezTo>
                      <a:pt x="2114" y="1636"/>
                      <a:pt x="1643" y="2109"/>
                      <a:pt x="1059" y="2111"/>
                    </a:cubicBezTo>
                    <a:close/>
                    <a:moveTo>
                      <a:pt x="2079" y="1054"/>
                    </a:moveTo>
                    <a:cubicBezTo>
                      <a:pt x="2078" y="496"/>
                      <a:pt x="1626" y="39"/>
                      <a:pt x="1061" y="36"/>
                    </a:cubicBezTo>
                    <a:cubicBezTo>
                      <a:pt x="500" y="33"/>
                      <a:pt x="39" y="489"/>
                      <a:pt x="36" y="1050"/>
                    </a:cubicBezTo>
                    <a:cubicBezTo>
                      <a:pt x="33" y="1615"/>
                      <a:pt x="489" y="2075"/>
                      <a:pt x="1055" y="2077"/>
                    </a:cubicBezTo>
                    <a:cubicBezTo>
                      <a:pt x="1615" y="2079"/>
                      <a:pt x="2079" y="1625"/>
                      <a:pt x="2079" y="10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228"/>
              <p:cNvSpPr/>
              <p:nvPr/>
            </p:nvSpPr>
            <p:spPr bwMode="auto">
              <a:xfrm>
                <a:off x="19516725" y="-1828800"/>
                <a:ext cx="823912" cy="804863"/>
              </a:xfrm>
              <a:custGeom>
                <a:avLst/>
                <a:gdLst>
                  <a:gd name="T0" fmla="*/ 121 w 261"/>
                  <a:gd name="T1" fmla="*/ 178 h 255"/>
                  <a:gd name="T2" fmla="*/ 139 w 261"/>
                  <a:gd name="T3" fmla="*/ 139 h 255"/>
                  <a:gd name="T4" fmla="*/ 185 w 261"/>
                  <a:gd name="T5" fmla="*/ 32 h 255"/>
                  <a:gd name="T6" fmla="*/ 202 w 261"/>
                  <a:gd name="T7" fmla="*/ 22 h 255"/>
                  <a:gd name="T8" fmla="*/ 206 w 261"/>
                  <a:gd name="T9" fmla="*/ 22 h 255"/>
                  <a:gd name="T10" fmla="*/ 244 w 261"/>
                  <a:gd name="T11" fmla="*/ 70 h 255"/>
                  <a:gd name="T12" fmla="*/ 222 w 261"/>
                  <a:gd name="T13" fmla="*/ 238 h 255"/>
                  <a:gd name="T14" fmla="*/ 195 w 261"/>
                  <a:gd name="T15" fmla="*/ 252 h 255"/>
                  <a:gd name="T16" fmla="*/ 186 w 261"/>
                  <a:gd name="T17" fmla="*/ 232 h 255"/>
                  <a:gd name="T18" fmla="*/ 204 w 261"/>
                  <a:gd name="T19" fmla="*/ 91 h 255"/>
                  <a:gd name="T20" fmla="*/ 204 w 261"/>
                  <a:gd name="T21" fmla="*/ 74 h 255"/>
                  <a:gd name="T22" fmla="*/ 199 w 261"/>
                  <a:gd name="T23" fmla="*/ 74 h 255"/>
                  <a:gd name="T24" fmla="*/ 184 w 261"/>
                  <a:gd name="T25" fmla="*/ 108 h 255"/>
                  <a:gd name="T26" fmla="*/ 129 w 261"/>
                  <a:gd name="T27" fmla="*/ 231 h 255"/>
                  <a:gd name="T28" fmla="*/ 111 w 261"/>
                  <a:gd name="T29" fmla="*/ 241 h 255"/>
                  <a:gd name="T30" fmla="*/ 93 w 261"/>
                  <a:gd name="T31" fmla="*/ 227 h 255"/>
                  <a:gd name="T32" fmla="*/ 78 w 261"/>
                  <a:gd name="T33" fmla="*/ 132 h 255"/>
                  <a:gd name="T34" fmla="*/ 69 w 261"/>
                  <a:gd name="T35" fmla="*/ 68 h 255"/>
                  <a:gd name="T36" fmla="*/ 61 w 261"/>
                  <a:gd name="T37" fmla="*/ 54 h 255"/>
                  <a:gd name="T38" fmla="*/ 53 w 261"/>
                  <a:gd name="T39" fmla="*/ 106 h 255"/>
                  <a:gd name="T40" fmla="*/ 40 w 261"/>
                  <a:gd name="T41" fmla="*/ 215 h 255"/>
                  <a:gd name="T42" fmla="*/ 24 w 261"/>
                  <a:gd name="T43" fmla="*/ 230 h 255"/>
                  <a:gd name="T44" fmla="*/ 3 w 261"/>
                  <a:gd name="T45" fmla="*/ 211 h 255"/>
                  <a:gd name="T46" fmla="*/ 28 w 261"/>
                  <a:gd name="T47" fmla="*/ 12 h 255"/>
                  <a:gd name="T48" fmla="*/ 42 w 261"/>
                  <a:gd name="T49" fmla="*/ 1 h 255"/>
                  <a:gd name="T50" fmla="*/ 69 w 261"/>
                  <a:gd name="T51" fmla="*/ 4 h 255"/>
                  <a:gd name="T52" fmla="*/ 96 w 261"/>
                  <a:gd name="T53" fmla="*/ 31 h 255"/>
                  <a:gd name="T54" fmla="*/ 115 w 261"/>
                  <a:gd name="T55" fmla="*/ 172 h 255"/>
                  <a:gd name="T56" fmla="*/ 117 w 261"/>
                  <a:gd name="T57" fmla="*/ 177 h 255"/>
                  <a:gd name="T58" fmla="*/ 121 w 261"/>
                  <a:gd name="T59" fmla="*/ 17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1" h="255">
                    <a:moveTo>
                      <a:pt x="121" y="178"/>
                    </a:moveTo>
                    <a:cubicBezTo>
                      <a:pt x="127" y="165"/>
                      <a:pt x="133" y="152"/>
                      <a:pt x="139" y="139"/>
                    </a:cubicBezTo>
                    <a:cubicBezTo>
                      <a:pt x="154" y="104"/>
                      <a:pt x="170" y="68"/>
                      <a:pt x="185" y="32"/>
                    </a:cubicBezTo>
                    <a:cubicBezTo>
                      <a:pt x="188" y="24"/>
                      <a:pt x="193" y="20"/>
                      <a:pt x="202" y="22"/>
                    </a:cubicBezTo>
                    <a:cubicBezTo>
                      <a:pt x="203" y="22"/>
                      <a:pt x="205" y="22"/>
                      <a:pt x="206" y="22"/>
                    </a:cubicBezTo>
                    <a:cubicBezTo>
                      <a:pt x="261" y="29"/>
                      <a:pt x="248" y="20"/>
                      <a:pt x="244" y="70"/>
                    </a:cubicBezTo>
                    <a:cubicBezTo>
                      <a:pt x="239" y="126"/>
                      <a:pt x="230" y="182"/>
                      <a:pt x="222" y="238"/>
                    </a:cubicBezTo>
                    <a:cubicBezTo>
                      <a:pt x="220" y="255"/>
                      <a:pt x="219" y="255"/>
                      <a:pt x="195" y="252"/>
                    </a:cubicBezTo>
                    <a:cubicBezTo>
                      <a:pt x="180" y="250"/>
                      <a:pt x="185" y="240"/>
                      <a:pt x="186" y="232"/>
                    </a:cubicBezTo>
                    <a:cubicBezTo>
                      <a:pt x="192" y="185"/>
                      <a:pt x="198" y="138"/>
                      <a:pt x="204" y="91"/>
                    </a:cubicBezTo>
                    <a:cubicBezTo>
                      <a:pt x="205" y="86"/>
                      <a:pt x="204" y="80"/>
                      <a:pt x="204" y="74"/>
                    </a:cubicBezTo>
                    <a:cubicBezTo>
                      <a:pt x="202" y="74"/>
                      <a:pt x="201" y="74"/>
                      <a:pt x="199" y="74"/>
                    </a:cubicBezTo>
                    <a:cubicBezTo>
                      <a:pt x="194" y="85"/>
                      <a:pt x="189" y="96"/>
                      <a:pt x="184" y="108"/>
                    </a:cubicBezTo>
                    <a:cubicBezTo>
                      <a:pt x="165" y="149"/>
                      <a:pt x="147" y="190"/>
                      <a:pt x="129" y="231"/>
                    </a:cubicBezTo>
                    <a:cubicBezTo>
                      <a:pt x="125" y="240"/>
                      <a:pt x="120" y="243"/>
                      <a:pt x="111" y="241"/>
                    </a:cubicBezTo>
                    <a:cubicBezTo>
                      <a:pt x="101" y="240"/>
                      <a:pt x="94" y="238"/>
                      <a:pt x="93" y="227"/>
                    </a:cubicBezTo>
                    <a:cubicBezTo>
                      <a:pt x="88" y="195"/>
                      <a:pt x="83" y="164"/>
                      <a:pt x="78" y="132"/>
                    </a:cubicBezTo>
                    <a:cubicBezTo>
                      <a:pt x="75" y="111"/>
                      <a:pt x="72" y="90"/>
                      <a:pt x="69" y="68"/>
                    </a:cubicBezTo>
                    <a:cubicBezTo>
                      <a:pt x="68" y="63"/>
                      <a:pt x="66" y="58"/>
                      <a:pt x="61" y="54"/>
                    </a:cubicBezTo>
                    <a:cubicBezTo>
                      <a:pt x="59" y="71"/>
                      <a:pt x="56" y="89"/>
                      <a:pt x="53" y="106"/>
                    </a:cubicBezTo>
                    <a:cubicBezTo>
                      <a:pt x="49" y="142"/>
                      <a:pt x="44" y="179"/>
                      <a:pt x="40" y="215"/>
                    </a:cubicBezTo>
                    <a:cubicBezTo>
                      <a:pt x="39" y="225"/>
                      <a:pt x="37" y="233"/>
                      <a:pt x="24" y="230"/>
                    </a:cubicBezTo>
                    <a:cubicBezTo>
                      <a:pt x="13" y="228"/>
                      <a:pt x="0" y="231"/>
                      <a:pt x="3" y="211"/>
                    </a:cubicBezTo>
                    <a:cubicBezTo>
                      <a:pt x="12" y="144"/>
                      <a:pt x="20" y="78"/>
                      <a:pt x="28" y="12"/>
                    </a:cubicBezTo>
                    <a:cubicBezTo>
                      <a:pt x="29" y="2"/>
                      <a:pt x="34" y="0"/>
                      <a:pt x="42" y="1"/>
                    </a:cubicBezTo>
                    <a:cubicBezTo>
                      <a:pt x="51" y="2"/>
                      <a:pt x="60" y="3"/>
                      <a:pt x="69" y="4"/>
                    </a:cubicBezTo>
                    <a:cubicBezTo>
                      <a:pt x="92" y="6"/>
                      <a:pt x="93" y="7"/>
                      <a:pt x="96" y="31"/>
                    </a:cubicBezTo>
                    <a:cubicBezTo>
                      <a:pt x="102" y="78"/>
                      <a:pt x="109" y="125"/>
                      <a:pt x="115" y="172"/>
                    </a:cubicBezTo>
                    <a:cubicBezTo>
                      <a:pt x="116" y="174"/>
                      <a:pt x="117" y="176"/>
                      <a:pt x="117" y="177"/>
                    </a:cubicBezTo>
                    <a:cubicBezTo>
                      <a:pt x="119" y="178"/>
                      <a:pt x="120" y="178"/>
                      <a:pt x="121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0" name="Freeform 229"/>
              <p:cNvSpPr>
                <a:spLocks noEditPoints="1"/>
              </p:cNvSpPr>
              <p:nvPr/>
            </p:nvSpPr>
            <p:spPr bwMode="auto">
              <a:xfrm>
                <a:off x="16802100" y="5627688"/>
                <a:ext cx="920750" cy="963613"/>
              </a:xfrm>
              <a:custGeom>
                <a:avLst/>
                <a:gdLst>
                  <a:gd name="T0" fmla="*/ 156 w 292"/>
                  <a:gd name="T1" fmla="*/ 88 h 305"/>
                  <a:gd name="T2" fmla="*/ 137 w 292"/>
                  <a:gd name="T3" fmla="*/ 88 h 305"/>
                  <a:gd name="T4" fmla="*/ 99 w 292"/>
                  <a:gd name="T5" fmla="*/ 124 h 305"/>
                  <a:gd name="T6" fmla="*/ 91 w 292"/>
                  <a:gd name="T7" fmla="*/ 140 h 305"/>
                  <a:gd name="T8" fmla="*/ 80 w 292"/>
                  <a:gd name="T9" fmla="*/ 147 h 305"/>
                  <a:gd name="T10" fmla="*/ 70 w 292"/>
                  <a:gd name="T11" fmla="*/ 133 h 305"/>
                  <a:gd name="T12" fmla="*/ 79 w 292"/>
                  <a:gd name="T13" fmla="*/ 100 h 305"/>
                  <a:gd name="T14" fmla="*/ 103 w 292"/>
                  <a:gd name="T15" fmla="*/ 62 h 305"/>
                  <a:gd name="T16" fmla="*/ 168 w 292"/>
                  <a:gd name="T17" fmla="*/ 53 h 305"/>
                  <a:gd name="T18" fmla="*/ 161 w 292"/>
                  <a:gd name="T19" fmla="*/ 58 h 305"/>
                  <a:gd name="T20" fmla="*/ 157 w 292"/>
                  <a:gd name="T21" fmla="*/ 64 h 305"/>
                  <a:gd name="T22" fmla="*/ 162 w 292"/>
                  <a:gd name="T23" fmla="*/ 69 h 305"/>
                  <a:gd name="T24" fmla="*/ 203 w 292"/>
                  <a:gd name="T25" fmla="*/ 55 h 305"/>
                  <a:gd name="T26" fmla="*/ 196 w 292"/>
                  <a:gd name="T27" fmla="*/ 39 h 305"/>
                  <a:gd name="T28" fmla="*/ 149 w 292"/>
                  <a:gd name="T29" fmla="*/ 32 h 305"/>
                  <a:gd name="T30" fmla="*/ 123 w 292"/>
                  <a:gd name="T31" fmla="*/ 23 h 305"/>
                  <a:gd name="T32" fmla="*/ 125 w 292"/>
                  <a:gd name="T33" fmla="*/ 9 h 305"/>
                  <a:gd name="T34" fmla="*/ 156 w 292"/>
                  <a:gd name="T35" fmla="*/ 3 h 305"/>
                  <a:gd name="T36" fmla="*/ 211 w 292"/>
                  <a:gd name="T37" fmla="*/ 24 h 305"/>
                  <a:gd name="T38" fmla="*/ 231 w 292"/>
                  <a:gd name="T39" fmla="*/ 22 h 305"/>
                  <a:gd name="T40" fmla="*/ 258 w 292"/>
                  <a:gd name="T41" fmla="*/ 31 h 305"/>
                  <a:gd name="T42" fmla="*/ 275 w 292"/>
                  <a:gd name="T43" fmla="*/ 48 h 305"/>
                  <a:gd name="T44" fmla="*/ 288 w 292"/>
                  <a:gd name="T45" fmla="*/ 63 h 305"/>
                  <a:gd name="T46" fmla="*/ 269 w 292"/>
                  <a:gd name="T47" fmla="*/ 69 h 305"/>
                  <a:gd name="T48" fmla="*/ 243 w 292"/>
                  <a:gd name="T49" fmla="*/ 63 h 305"/>
                  <a:gd name="T50" fmla="*/ 222 w 292"/>
                  <a:gd name="T51" fmla="*/ 76 h 305"/>
                  <a:gd name="T52" fmla="*/ 256 w 292"/>
                  <a:gd name="T53" fmla="*/ 94 h 305"/>
                  <a:gd name="T54" fmla="*/ 263 w 292"/>
                  <a:gd name="T55" fmla="*/ 119 h 305"/>
                  <a:gd name="T56" fmla="*/ 237 w 292"/>
                  <a:gd name="T57" fmla="*/ 144 h 305"/>
                  <a:gd name="T58" fmla="*/ 183 w 292"/>
                  <a:gd name="T59" fmla="*/ 159 h 305"/>
                  <a:gd name="T60" fmla="*/ 163 w 292"/>
                  <a:gd name="T61" fmla="*/ 199 h 305"/>
                  <a:gd name="T62" fmla="*/ 222 w 292"/>
                  <a:gd name="T63" fmla="*/ 260 h 305"/>
                  <a:gd name="T64" fmla="*/ 233 w 292"/>
                  <a:gd name="T65" fmla="*/ 293 h 305"/>
                  <a:gd name="T66" fmla="*/ 208 w 292"/>
                  <a:gd name="T67" fmla="*/ 296 h 305"/>
                  <a:gd name="T68" fmla="*/ 135 w 292"/>
                  <a:gd name="T69" fmla="*/ 206 h 305"/>
                  <a:gd name="T70" fmla="*/ 127 w 292"/>
                  <a:gd name="T71" fmla="*/ 194 h 305"/>
                  <a:gd name="T72" fmla="*/ 117 w 292"/>
                  <a:gd name="T73" fmla="*/ 203 h 305"/>
                  <a:gd name="T74" fmla="*/ 90 w 292"/>
                  <a:gd name="T75" fmla="*/ 247 h 305"/>
                  <a:gd name="T76" fmla="*/ 74 w 292"/>
                  <a:gd name="T77" fmla="*/ 253 h 305"/>
                  <a:gd name="T78" fmla="*/ 70 w 292"/>
                  <a:gd name="T79" fmla="*/ 234 h 305"/>
                  <a:gd name="T80" fmla="*/ 88 w 292"/>
                  <a:gd name="T81" fmla="*/ 207 h 305"/>
                  <a:gd name="T82" fmla="*/ 90 w 292"/>
                  <a:gd name="T83" fmla="*/ 196 h 305"/>
                  <a:gd name="T84" fmla="*/ 78 w 292"/>
                  <a:gd name="T85" fmla="*/ 193 h 305"/>
                  <a:gd name="T86" fmla="*/ 42 w 292"/>
                  <a:gd name="T87" fmla="*/ 204 h 305"/>
                  <a:gd name="T88" fmla="*/ 13 w 292"/>
                  <a:gd name="T89" fmla="*/ 207 h 305"/>
                  <a:gd name="T90" fmla="*/ 1 w 292"/>
                  <a:gd name="T91" fmla="*/ 194 h 305"/>
                  <a:gd name="T92" fmla="*/ 10 w 292"/>
                  <a:gd name="T93" fmla="*/ 181 h 305"/>
                  <a:gd name="T94" fmla="*/ 76 w 292"/>
                  <a:gd name="T95" fmla="*/ 159 h 305"/>
                  <a:gd name="T96" fmla="*/ 104 w 292"/>
                  <a:gd name="T97" fmla="*/ 146 h 305"/>
                  <a:gd name="T98" fmla="*/ 110 w 292"/>
                  <a:gd name="T99" fmla="*/ 142 h 305"/>
                  <a:gd name="T100" fmla="*/ 133 w 292"/>
                  <a:gd name="T101" fmla="*/ 123 h 305"/>
                  <a:gd name="T102" fmla="*/ 158 w 292"/>
                  <a:gd name="T103" fmla="*/ 94 h 305"/>
                  <a:gd name="T104" fmla="*/ 156 w 292"/>
                  <a:gd name="T105" fmla="*/ 88 h 305"/>
                  <a:gd name="T106" fmla="*/ 177 w 292"/>
                  <a:gd name="T107" fmla="*/ 144 h 305"/>
                  <a:gd name="T108" fmla="*/ 222 w 292"/>
                  <a:gd name="T109" fmla="*/ 123 h 305"/>
                  <a:gd name="T110" fmla="*/ 224 w 292"/>
                  <a:gd name="T111" fmla="*/ 113 h 305"/>
                  <a:gd name="T112" fmla="*/ 195 w 292"/>
                  <a:gd name="T113" fmla="*/ 96 h 305"/>
                  <a:gd name="T114" fmla="*/ 186 w 292"/>
                  <a:gd name="T115" fmla="*/ 103 h 305"/>
                  <a:gd name="T116" fmla="*/ 186 w 292"/>
                  <a:gd name="T117" fmla="*/ 106 h 305"/>
                  <a:gd name="T118" fmla="*/ 177 w 292"/>
                  <a:gd name="T119" fmla="*/ 14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2" h="305">
                    <a:moveTo>
                      <a:pt x="156" y="88"/>
                    </a:moveTo>
                    <a:cubicBezTo>
                      <a:pt x="150" y="88"/>
                      <a:pt x="143" y="86"/>
                      <a:pt x="137" y="88"/>
                    </a:cubicBezTo>
                    <a:cubicBezTo>
                      <a:pt x="121" y="96"/>
                      <a:pt x="106" y="106"/>
                      <a:pt x="99" y="124"/>
                    </a:cubicBezTo>
                    <a:cubicBezTo>
                      <a:pt x="97" y="130"/>
                      <a:pt x="95" y="135"/>
                      <a:pt x="91" y="140"/>
                    </a:cubicBezTo>
                    <a:cubicBezTo>
                      <a:pt x="88" y="143"/>
                      <a:pt x="81" y="148"/>
                      <a:pt x="80" y="147"/>
                    </a:cubicBezTo>
                    <a:cubicBezTo>
                      <a:pt x="76" y="143"/>
                      <a:pt x="69" y="137"/>
                      <a:pt x="70" y="133"/>
                    </a:cubicBezTo>
                    <a:cubicBezTo>
                      <a:pt x="71" y="122"/>
                      <a:pt x="75" y="110"/>
                      <a:pt x="79" y="100"/>
                    </a:cubicBezTo>
                    <a:cubicBezTo>
                      <a:pt x="86" y="87"/>
                      <a:pt x="94" y="74"/>
                      <a:pt x="103" y="62"/>
                    </a:cubicBezTo>
                    <a:cubicBezTo>
                      <a:pt x="119" y="42"/>
                      <a:pt x="143" y="40"/>
                      <a:pt x="168" y="53"/>
                    </a:cubicBezTo>
                    <a:cubicBezTo>
                      <a:pt x="165" y="55"/>
                      <a:pt x="162" y="56"/>
                      <a:pt x="161" y="58"/>
                    </a:cubicBezTo>
                    <a:cubicBezTo>
                      <a:pt x="159" y="59"/>
                      <a:pt x="157" y="62"/>
                      <a:pt x="157" y="64"/>
                    </a:cubicBezTo>
                    <a:cubicBezTo>
                      <a:pt x="157" y="66"/>
                      <a:pt x="160" y="68"/>
                      <a:pt x="162" y="69"/>
                    </a:cubicBezTo>
                    <a:cubicBezTo>
                      <a:pt x="174" y="73"/>
                      <a:pt x="196" y="65"/>
                      <a:pt x="203" y="55"/>
                    </a:cubicBezTo>
                    <a:cubicBezTo>
                      <a:pt x="209" y="46"/>
                      <a:pt x="202" y="41"/>
                      <a:pt x="196" y="39"/>
                    </a:cubicBezTo>
                    <a:cubicBezTo>
                      <a:pt x="180" y="36"/>
                      <a:pt x="165" y="34"/>
                      <a:pt x="149" y="32"/>
                    </a:cubicBezTo>
                    <a:cubicBezTo>
                      <a:pt x="139" y="31"/>
                      <a:pt x="128" y="35"/>
                      <a:pt x="123" y="23"/>
                    </a:cubicBezTo>
                    <a:cubicBezTo>
                      <a:pt x="121" y="19"/>
                      <a:pt x="123" y="10"/>
                      <a:pt x="125" y="9"/>
                    </a:cubicBezTo>
                    <a:cubicBezTo>
                      <a:pt x="135" y="5"/>
                      <a:pt x="146" y="0"/>
                      <a:pt x="156" y="3"/>
                    </a:cubicBezTo>
                    <a:cubicBezTo>
                      <a:pt x="175" y="8"/>
                      <a:pt x="193" y="17"/>
                      <a:pt x="211" y="24"/>
                    </a:cubicBezTo>
                    <a:cubicBezTo>
                      <a:pt x="219" y="28"/>
                      <a:pt x="224" y="28"/>
                      <a:pt x="231" y="22"/>
                    </a:cubicBezTo>
                    <a:cubicBezTo>
                      <a:pt x="243" y="11"/>
                      <a:pt x="253" y="16"/>
                      <a:pt x="258" y="31"/>
                    </a:cubicBezTo>
                    <a:cubicBezTo>
                      <a:pt x="260" y="38"/>
                      <a:pt x="268" y="44"/>
                      <a:pt x="275" y="48"/>
                    </a:cubicBezTo>
                    <a:cubicBezTo>
                      <a:pt x="282" y="52"/>
                      <a:pt x="292" y="53"/>
                      <a:pt x="288" y="63"/>
                    </a:cubicBezTo>
                    <a:cubicBezTo>
                      <a:pt x="286" y="67"/>
                      <a:pt x="275" y="70"/>
                      <a:pt x="269" y="69"/>
                    </a:cubicBezTo>
                    <a:cubicBezTo>
                      <a:pt x="260" y="69"/>
                      <a:pt x="252" y="65"/>
                      <a:pt x="243" y="63"/>
                    </a:cubicBezTo>
                    <a:cubicBezTo>
                      <a:pt x="231" y="61"/>
                      <a:pt x="227" y="65"/>
                      <a:pt x="222" y="76"/>
                    </a:cubicBezTo>
                    <a:cubicBezTo>
                      <a:pt x="234" y="82"/>
                      <a:pt x="245" y="88"/>
                      <a:pt x="256" y="94"/>
                    </a:cubicBezTo>
                    <a:cubicBezTo>
                      <a:pt x="267" y="100"/>
                      <a:pt x="271" y="109"/>
                      <a:pt x="263" y="119"/>
                    </a:cubicBezTo>
                    <a:cubicBezTo>
                      <a:pt x="256" y="128"/>
                      <a:pt x="247" y="139"/>
                      <a:pt x="237" y="144"/>
                    </a:cubicBezTo>
                    <a:cubicBezTo>
                      <a:pt x="220" y="151"/>
                      <a:pt x="201" y="155"/>
                      <a:pt x="183" y="159"/>
                    </a:cubicBezTo>
                    <a:cubicBezTo>
                      <a:pt x="165" y="163"/>
                      <a:pt x="153" y="184"/>
                      <a:pt x="163" y="199"/>
                    </a:cubicBezTo>
                    <a:cubicBezTo>
                      <a:pt x="177" y="225"/>
                      <a:pt x="197" y="245"/>
                      <a:pt x="222" y="260"/>
                    </a:cubicBezTo>
                    <a:cubicBezTo>
                      <a:pt x="231" y="266"/>
                      <a:pt x="238" y="285"/>
                      <a:pt x="233" y="293"/>
                    </a:cubicBezTo>
                    <a:cubicBezTo>
                      <a:pt x="226" y="305"/>
                      <a:pt x="216" y="301"/>
                      <a:pt x="208" y="296"/>
                    </a:cubicBezTo>
                    <a:cubicBezTo>
                      <a:pt x="174" y="274"/>
                      <a:pt x="147" y="246"/>
                      <a:pt x="135" y="206"/>
                    </a:cubicBezTo>
                    <a:cubicBezTo>
                      <a:pt x="133" y="202"/>
                      <a:pt x="130" y="198"/>
                      <a:pt x="127" y="194"/>
                    </a:cubicBezTo>
                    <a:cubicBezTo>
                      <a:pt x="124" y="197"/>
                      <a:pt x="119" y="200"/>
                      <a:pt x="117" y="203"/>
                    </a:cubicBezTo>
                    <a:cubicBezTo>
                      <a:pt x="107" y="218"/>
                      <a:pt x="99" y="232"/>
                      <a:pt x="90" y="247"/>
                    </a:cubicBezTo>
                    <a:cubicBezTo>
                      <a:pt x="86" y="253"/>
                      <a:pt x="82" y="259"/>
                      <a:pt x="74" y="253"/>
                    </a:cubicBezTo>
                    <a:cubicBezTo>
                      <a:pt x="67" y="249"/>
                      <a:pt x="64" y="243"/>
                      <a:pt x="70" y="234"/>
                    </a:cubicBezTo>
                    <a:cubicBezTo>
                      <a:pt x="76" y="225"/>
                      <a:pt x="82" y="216"/>
                      <a:pt x="88" y="207"/>
                    </a:cubicBezTo>
                    <a:cubicBezTo>
                      <a:pt x="89" y="204"/>
                      <a:pt x="91" y="197"/>
                      <a:pt x="90" y="196"/>
                    </a:cubicBezTo>
                    <a:cubicBezTo>
                      <a:pt x="87" y="194"/>
                      <a:pt x="82" y="192"/>
                      <a:pt x="78" y="193"/>
                    </a:cubicBezTo>
                    <a:cubicBezTo>
                      <a:pt x="66" y="196"/>
                      <a:pt x="54" y="201"/>
                      <a:pt x="42" y="204"/>
                    </a:cubicBezTo>
                    <a:cubicBezTo>
                      <a:pt x="33" y="206"/>
                      <a:pt x="23" y="208"/>
                      <a:pt x="13" y="207"/>
                    </a:cubicBezTo>
                    <a:cubicBezTo>
                      <a:pt x="8" y="206"/>
                      <a:pt x="2" y="199"/>
                      <a:pt x="1" y="194"/>
                    </a:cubicBezTo>
                    <a:cubicBezTo>
                      <a:pt x="0" y="191"/>
                      <a:pt x="5" y="183"/>
                      <a:pt x="10" y="181"/>
                    </a:cubicBezTo>
                    <a:cubicBezTo>
                      <a:pt x="32" y="173"/>
                      <a:pt x="54" y="167"/>
                      <a:pt x="76" y="159"/>
                    </a:cubicBezTo>
                    <a:cubicBezTo>
                      <a:pt x="86" y="156"/>
                      <a:pt x="95" y="151"/>
                      <a:pt x="104" y="146"/>
                    </a:cubicBezTo>
                    <a:cubicBezTo>
                      <a:pt x="106" y="145"/>
                      <a:pt x="109" y="142"/>
                      <a:pt x="110" y="142"/>
                    </a:cubicBezTo>
                    <a:cubicBezTo>
                      <a:pt x="128" y="148"/>
                      <a:pt x="131" y="133"/>
                      <a:pt x="133" y="123"/>
                    </a:cubicBezTo>
                    <a:cubicBezTo>
                      <a:pt x="136" y="108"/>
                      <a:pt x="140" y="97"/>
                      <a:pt x="158" y="94"/>
                    </a:cubicBezTo>
                    <a:cubicBezTo>
                      <a:pt x="158" y="92"/>
                      <a:pt x="157" y="90"/>
                      <a:pt x="156" y="88"/>
                    </a:cubicBezTo>
                    <a:close/>
                    <a:moveTo>
                      <a:pt x="177" y="144"/>
                    </a:moveTo>
                    <a:cubicBezTo>
                      <a:pt x="193" y="139"/>
                      <a:pt x="210" y="137"/>
                      <a:pt x="222" y="123"/>
                    </a:cubicBezTo>
                    <a:cubicBezTo>
                      <a:pt x="224" y="121"/>
                      <a:pt x="225" y="114"/>
                      <a:pt x="224" y="113"/>
                    </a:cubicBezTo>
                    <a:cubicBezTo>
                      <a:pt x="215" y="107"/>
                      <a:pt x="205" y="101"/>
                      <a:pt x="195" y="96"/>
                    </a:cubicBezTo>
                    <a:cubicBezTo>
                      <a:pt x="193" y="95"/>
                      <a:pt x="189" y="100"/>
                      <a:pt x="186" y="103"/>
                    </a:cubicBezTo>
                    <a:cubicBezTo>
                      <a:pt x="186" y="103"/>
                      <a:pt x="186" y="105"/>
                      <a:pt x="186" y="106"/>
                    </a:cubicBezTo>
                    <a:cubicBezTo>
                      <a:pt x="183" y="118"/>
                      <a:pt x="180" y="130"/>
                      <a:pt x="177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230"/>
              <p:cNvSpPr>
                <a:spLocks noEditPoints="1"/>
              </p:cNvSpPr>
              <p:nvPr/>
            </p:nvSpPr>
            <p:spPr bwMode="auto">
              <a:xfrm>
                <a:off x="15882938" y="4829175"/>
                <a:ext cx="893762" cy="793750"/>
              </a:xfrm>
              <a:custGeom>
                <a:avLst/>
                <a:gdLst>
                  <a:gd name="T0" fmla="*/ 44 w 283"/>
                  <a:gd name="T1" fmla="*/ 91 h 251"/>
                  <a:gd name="T2" fmla="*/ 99 w 283"/>
                  <a:gd name="T3" fmla="*/ 54 h 251"/>
                  <a:gd name="T4" fmla="*/ 187 w 283"/>
                  <a:gd name="T5" fmla="*/ 57 h 251"/>
                  <a:gd name="T6" fmla="*/ 191 w 283"/>
                  <a:gd name="T7" fmla="*/ 47 h 251"/>
                  <a:gd name="T8" fmla="*/ 143 w 283"/>
                  <a:gd name="T9" fmla="*/ 12 h 251"/>
                  <a:gd name="T10" fmla="*/ 206 w 283"/>
                  <a:gd name="T11" fmla="*/ 34 h 251"/>
                  <a:gd name="T12" fmla="*/ 276 w 283"/>
                  <a:gd name="T13" fmla="*/ 105 h 251"/>
                  <a:gd name="T14" fmla="*/ 231 w 283"/>
                  <a:gd name="T15" fmla="*/ 88 h 251"/>
                  <a:gd name="T16" fmla="*/ 222 w 283"/>
                  <a:gd name="T17" fmla="*/ 100 h 251"/>
                  <a:gd name="T18" fmla="*/ 203 w 283"/>
                  <a:gd name="T19" fmla="*/ 166 h 251"/>
                  <a:gd name="T20" fmla="*/ 136 w 283"/>
                  <a:gd name="T21" fmla="*/ 157 h 251"/>
                  <a:gd name="T22" fmla="*/ 192 w 283"/>
                  <a:gd name="T23" fmla="*/ 209 h 251"/>
                  <a:gd name="T24" fmla="*/ 203 w 283"/>
                  <a:gd name="T25" fmla="*/ 239 h 251"/>
                  <a:gd name="T26" fmla="*/ 131 w 283"/>
                  <a:gd name="T27" fmla="*/ 193 h 251"/>
                  <a:gd name="T28" fmla="*/ 100 w 283"/>
                  <a:gd name="T29" fmla="*/ 184 h 251"/>
                  <a:gd name="T30" fmla="*/ 127 w 283"/>
                  <a:gd name="T31" fmla="*/ 213 h 251"/>
                  <a:gd name="T32" fmla="*/ 109 w 283"/>
                  <a:gd name="T33" fmla="*/ 242 h 251"/>
                  <a:gd name="T34" fmla="*/ 52 w 283"/>
                  <a:gd name="T35" fmla="*/ 223 h 251"/>
                  <a:gd name="T36" fmla="*/ 24 w 283"/>
                  <a:gd name="T37" fmla="*/ 234 h 251"/>
                  <a:gd name="T38" fmla="*/ 38 w 283"/>
                  <a:gd name="T39" fmla="*/ 193 h 251"/>
                  <a:gd name="T40" fmla="*/ 10 w 283"/>
                  <a:gd name="T41" fmla="*/ 174 h 251"/>
                  <a:gd name="T42" fmla="*/ 24 w 283"/>
                  <a:gd name="T43" fmla="*/ 147 h 251"/>
                  <a:gd name="T44" fmla="*/ 79 w 283"/>
                  <a:gd name="T45" fmla="*/ 162 h 251"/>
                  <a:gd name="T46" fmla="*/ 20 w 283"/>
                  <a:gd name="T47" fmla="*/ 114 h 251"/>
                  <a:gd name="T48" fmla="*/ 33 w 283"/>
                  <a:gd name="T49" fmla="*/ 93 h 251"/>
                  <a:gd name="T50" fmla="*/ 75 w 283"/>
                  <a:gd name="T51" fmla="*/ 114 h 251"/>
                  <a:gd name="T52" fmla="*/ 116 w 283"/>
                  <a:gd name="T53" fmla="*/ 131 h 251"/>
                  <a:gd name="T54" fmla="*/ 75 w 283"/>
                  <a:gd name="T55" fmla="*/ 114 h 251"/>
                  <a:gd name="T56" fmla="*/ 194 w 283"/>
                  <a:gd name="T57" fmla="*/ 130 h 251"/>
                  <a:gd name="T58" fmla="*/ 204 w 283"/>
                  <a:gd name="T59" fmla="*/ 107 h 251"/>
                  <a:gd name="T60" fmla="*/ 164 w 283"/>
                  <a:gd name="T61" fmla="*/ 125 h 251"/>
                  <a:gd name="T62" fmla="*/ 172 w 283"/>
                  <a:gd name="T63" fmla="*/ 151 h 251"/>
                  <a:gd name="T64" fmla="*/ 173 w 283"/>
                  <a:gd name="T65" fmla="*/ 78 h 251"/>
                  <a:gd name="T66" fmla="*/ 129 w 283"/>
                  <a:gd name="T67" fmla="*/ 63 h 251"/>
                  <a:gd name="T68" fmla="*/ 91 w 283"/>
                  <a:gd name="T69" fmla="*/ 85 h 251"/>
                  <a:gd name="T70" fmla="*/ 66 w 283"/>
                  <a:gd name="T71" fmla="*/ 87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3" h="251">
                    <a:moveTo>
                      <a:pt x="41" y="96"/>
                    </a:moveTo>
                    <a:cubicBezTo>
                      <a:pt x="42" y="94"/>
                      <a:pt x="43" y="92"/>
                      <a:pt x="44" y="91"/>
                    </a:cubicBezTo>
                    <a:cubicBezTo>
                      <a:pt x="48" y="62"/>
                      <a:pt x="54" y="57"/>
                      <a:pt x="83" y="62"/>
                    </a:cubicBezTo>
                    <a:cubicBezTo>
                      <a:pt x="90" y="63"/>
                      <a:pt x="96" y="64"/>
                      <a:pt x="99" y="54"/>
                    </a:cubicBezTo>
                    <a:cubicBezTo>
                      <a:pt x="103" y="41"/>
                      <a:pt x="113" y="36"/>
                      <a:pt x="125" y="39"/>
                    </a:cubicBezTo>
                    <a:cubicBezTo>
                      <a:pt x="146" y="44"/>
                      <a:pt x="166" y="51"/>
                      <a:pt x="187" y="57"/>
                    </a:cubicBezTo>
                    <a:cubicBezTo>
                      <a:pt x="190" y="59"/>
                      <a:pt x="195" y="58"/>
                      <a:pt x="199" y="58"/>
                    </a:cubicBezTo>
                    <a:cubicBezTo>
                      <a:pt x="196" y="54"/>
                      <a:pt x="195" y="49"/>
                      <a:pt x="191" y="47"/>
                    </a:cubicBezTo>
                    <a:cubicBezTo>
                      <a:pt x="180" y="40"/>
                      <a:pt x="167" y="35"/>
                      <a:pt x="155" y="29"/>
                    </a:cubicBezTo>
                    <a:cubicBezTo>
                      <a:pt x="147" y="26"/>
                      <a:pt x="138" y="23"/>
                      <a:pt x="143" y="12"/>
                    </a:cubicBezTo>
                    <a:cubicBezTo>
                      <a:pt x="148" y="2"/>
                      <a:pt x="158" y="0"/>
                      <a:pt x="168" y="6"/>
                    </a:cubicBezTo>
                    <a:cubicBezTo>
                      <a:pt x="181" y="14"/>
                      <a:pt x="194" y="24"/>
                      <a:pt x="206" y="34"/>
                    </a:cubicBezTo>
                    <a:cubicBezTo>
                      <a:pt x="227" y="52"/>
                      <a:pt x="248" y="69"/>
                      <a:pt x="269" y="87"/>
                    </a:cubicBezTo>
                    <a:cubicBezTo>
                      <a:pt x="274" y="92"/>
                      <a:pt x="283" y="97"/>
                      <a:pt x="276" y="105"/>
                    </a:cubicBezTo>
                    <a:cubicBezTo>
                      <a:pt x="272" y="109"/>
                      <a:pt x="261" y="109"/>
                      <a:pt x="255" y="106"/>
                    </a:cubicBezTo>
                    <a:cubicBezTo>
                      <a:pt x="246" y="102"/>
                      <a:pt x="240" y="93"/>
                      <a:pt x="231" y="88"/>
                    </a:cubicBezTo>
                    <a:cubicBezTo>
                      <a:pt x="227" y="86"/>
                      <a:pt x="221" y="88"/>
                      <a:pt x="216" y="88"/>
                    </a:cubicBezTo>
                    <a:cubicBezTo>
                      <a:pt x="218" y="92"/>
                      <a:pt x="219" y="99"/>
                      <a:pt x="222" y="100"/>
                    </a:cubicBezTo>
                    <a:cubicBezTo>
                      <a:pt x="245" y="112"/>
                      <a:pt x="233" y="130"/>
                      <a:pt x="231" y="145"/>
                    </a:cubicBezTo>
                    <a:cubicBezTo>
                      <a:pt x="228" y="159"/>
                      <a:pt x="216" y="166"/>
                      <a:pt x="203" y="166"/>
                    </a:cubicBezTo>
                    <a:cubicBezTo>
                      <a:pt x="186" y="166"/>
                      <a:pt x="168" y="161"/>
                      <a:pt x="151" y="158"/>
                    </a:cubicBezTo>
                    <a:cubicBezTo>
                      <a:pt x="146" y="157"/>
                      <a:pt x="141" y="157"/>
                      <a:pt x="136" y="157"/>
                    </a:cubicBezTo>
                    <a:cubicBezTo>
                      <a:pt x="138" y="162"/>
                      <a:pt x="139" y="168"/>
                      <a:pt x="143" y="171"/>
                    </a:cubicBezTo>
                    <a:cubicBezTo>
                      <a:pt x="159" y="184"/>
                      <a:pt x="176" y="196"/>
                      <a:pt x="192" y="209"/>
                    </a:cubicBezTo>
                    <a:cubicBezTo>
                      <a:pt x="196" y="212"/>
                      <a:pt x="198" y="215"/>
                      <a:pt x="201" y="218"/>
                    </a:cubicBezTo>
                    <a:cubicBezTo>
                      <a:pt x="208" y="224"/>
                      <a:pt x="211" y="232"/>
                      <a:pt x="203" y="239"/>
                    </a:cubicBezTo>
                    <a:cubicBezTo>
                      <a:pt x="195" y="247"/>
                      <a:pt x="186" y="251"/>
                      <a:pt x="176" y="241"/>
                    </a:cubicBezTo>
                    <a:cubicBezTo>
                      <a:pt x="161" y="225"/>
                      <a:pt x="147" y="209"/>
                      <a:pt x="131" y="193"/>
                    </a:cubicBezTo>
                    <a:cubicBezTo>
                      <a:pt x="128" y="189"/>
                      <a:pt x="124" y="184"/>
                      <a:pt x="119" y="183"/>
                    </a:cubicBezTo>
                    <a:cubicBezTo>
                      <a:pt x="113" y="181"/>
                      <a:pt x="107" y="183"/>
                      <a:pt x="100" y="184"/>
                    </a:cubicBezTo>
                    <a:cubicBezTo>
                      <a:pt x="103" y="189"/>
                      <a:pt x="103" y="196"/>
                      <a:pt x="107" y="199"/>
                    </a:cubicBezTo>
                    <a:cubicBezTo>
                      <a:pt x="113" y="205"/>
                      <a:pt x="120" y="208"/>
                      <a:pt x="127" y="213"/>
                    </a:cubicBezTo>
                    <a:cubicBezTo>
                      <a:pt x="135" y="218"/>
                      <a:pt x="140" y="225"/>
                      <a:pt x="134" y="234"/>
                    </a:cubicBezTo>
                    <a:cubicBezTo>
                      <a:pt x="128" y="243"/>
                      <a:pt x="119" y="247"/>
                      <a:pt x="109" y="242"/>
                    </a:cubicBezTo>
                    <a:cubicBezTo>
                      <a:pt x="100" y="237"/>
                      <a:pt x="93" y="229"/>
                      <a:pt x="85" y="223"/>
                    </a:cubicBezTo>
                    <a:cubicBezTo>
                      <a:pt x="71" y="212"/>
                      <a:pt x="64" y="212"/>
                      <a:pt x="52" y="223"/>
                    </a:cubicBezTo>
                    <a:cubicBezTo>
                      <a:pt x="49" y="226"/>
                      <a:pt x="46" y="230"/>
                      <a:pt x="43" y="231"/>
                    </a:cubicBezTo>
                    <a:cubicBezTo>
                      <a:pt x="37" y="233"/>
                      <a:pt x="30" y="233"/>
                      <a:pt x="24" y="234"/>
                    </a:cubicBezTo>
                    <a:cubicBezTo>
                      <a:pt x="24" y="227"/>
                      <a:pt x="22" y="219"/>
                      <a:pt x="25" y="213"/>
                    </a:cubicBezTo>
                    <a:cubicBezTo>
                      <a:pt x="27" y="206"/>
                      <a:pt x="33" y="199"/>
                      <a:pt x="38" y="193"/>
                    </a:cubicBezTo>
                    <a:cubicBezTo>
                      <a:pt x="31" y="189"/>
                      <a:pt x="24" y="184"/>
                      <a:pt x="18" y="180"/>
                    </a:cubicBezTo>
                    <a:cubicBezTo>
                      <a:pt x="15" y="178"/>
                      <a:pt x="11" y="177"/>
                      <a:pt x="10" y="174"/>
                    </a:cubicBezTo>
                    <a:cubicBezTo>
                      <a:pt x="6" y="166"/>
                      <a:pt x="0" y="157"/>
                      <a:pt x="2" y="150"/>
                    </a:cubicBezTo>
                    <a:cubicBezTo>
                      <a:pt x="5" y="140"/>
                      <a:pt x="16" y="144"/>
                      <a:pt x="24" y="147"/>
                    </a:cubicBezTo>
                    <a:cubicBezTo>
                      <a:pt x="37" y="152"/>
                      <a:pt x="50" y="158"/>
                      <a:pt x="63" y="162"/>
                    </a:cubicBezTo>
                    <a:cubicBezTo>
                      <a:pt x="68" y="164"/>
                      <a:pt x="73" y="162"/>
                      <a:pt x="79" y="162"/>
                    </a:cubicBezTo>
                    <a:cubicBezTo>
                      <a:pt x="76" y="157"/>
                      <a:pt x="74" y="150"/>
                      <a:pt x="70" y="147"/>
                    </a:cubicBezTo>
                    <a:cubicBezTo>
                      <a:pt x="53" y="136"/>
                      <a:pt x="36" y="126"/>
                      <a:pt x="20" y="114"/>
                    </a:cubicBezTo>
                    <a:cubicBezTo>
                      <a:pt x="15" y="111"/>
                      <a:pt x="14" y="102"/>
                      <a:pt x="11" y="96"/>
                    </a:cubicBezTo>
                    <a:cubicBezTo>
                      <a:pt x="18" y="95"/>
                      <a:pt x="25" y="94"/>
                      <a:pt x="33" y="93"/>
                    </a:cubicBezTo>
                    <a:cubicBezTo>
                      <a:pt x="35" y="93"/>
                      <a:pt x="38" y="95"/>
                      <a:pt x="41" y="96"/>
                    </a:cubicBezTo>
                    <a:close/>
                    <a:moveTo>
                      <a:pt x="75" y="114"/>
                    </a:moveTo>
                    <a:cubicBezTo>
                      <a:pt x="86" y="120"/>
                      <a:pt x="96" y="126"/>
                      <a:pt x="106" y="131"/>
                    </a:cubicBezTo>
                    <a:cubicBezTo>
                      <a:pt x="109" y="132"/>
                      <a:pt x="114" y="133"/>
                      <a:pt x="116" y="131"/>
                    </a:cubicBezTo>
                    <a:cubicBezTo>
                      <a:pt x="128" y="121"/>
                      <a:pt x="140" y="111"/>
                      <a:pt x="152" y="101"/>
                    </a:cubicBezTo>
                    <a:cubicBezTo>
                      <a:pt x="126" y="82"/>
                      <a:pt x="111" y="85"/>
                      <a:pt x="75" y="114"/>
                    </a:cubicBezTo>
                    <a:close/>
                    <a:moveTo>
                      <a:pt x="172" y="151"/>
                    </a:moveTo>
                    <a:cubicBezTo>
                      <a:pt x="185" y="148"/>
                      <a:pt x="200" y="152"/>
                      <a:pt x="194" y="130"/>
                    </a:cubicBezTo>
                    <a:cubicBezTo>
                      <a:pt x="194" y="127"/>
                      <a:pt x="198" y="123"/>
                      <a:pt x="200" y="119"/>
                    </a:cubicBezTo>
                    <a:cubicBezTo>
                      <a:pt x="202" y="115"/>
                      <a:pt x="203" y="111"/>
                      <a:pt x="204" y="107"/>
                    </a:cubicBezTo>
                    <a:cubicBezTo>
                      <a:pt x="199" y="106"/>
                      <a:pt x="193" y="104"/>
                      <a:pt x="190" y="106"/>
                    </a:cubicBezTo>
                    <a:cubicBezTo>
                      <a:pt x="180" y="111"/>
                      <a:pt x="171" y="117"/>
                      <a:pt x="164" y="125"/>
                    </a:cubicBezTo>
                    <a:cubicBezTo>
                      <a:pt x="159" y="130"/>
                      <a:pt x="157" y="137"/>
                      <a:pt x="154" y="143"/>
                    </a:cubicBezTo>
                    <a:cubicBezTo>
                      <a:pt x="160" y="146"/>
                      <a:pt x="166" y="148"/>
                      <a:pt x="172" y="151"/>
                    </a:cubicBezTo>
                    <a:close/>
                    <a:moveTo>
                      <a:pt x="129" y="63"/>
                    </a:moveTo>
                    <a:cubicBezTo>
                      <a:pt x="135" y="73"/>
                      <a:pt x="165" y="83"/>
                      <a:pt x="173" y="78"/>
                    </a:cubicBezTo>
                    <a:cubicBezTo>
                      <a:pt x="175" y="77"/>
                      <a:pt x="176" y="68"/>
                      <a:pt x="175" y="68"/>
                    </a:cubicBezTo>
                    <a:cubicBezTo>
                      <a:pt x="161" y="62"/>
                      <a:pt x="146" y="56"/>
                      <a:pt x="129" y="63"/>
                    </a:cubicBezTo>
                    <a:close/>
                    <a:moveTo>
                      <a:pt x="77" y="97"/>
                    </a:moveTo>
                    <a:cubicBezTo>
                      <a:pt x="82" y="92"/>
                      <a:pt x="87" y="89"/>
                      <a:pt x="91" y="85"/>
                    </a:cubicBezTo>
                    <a:cubicBezTo>
                      <a:pt x="87" y="83"/>
                      <a:pt x="82" y="79"/>
                      <a:pt x="78" y="79"/>
                    </a:cubicBezTo>
                    <a:cubicBezTo>
                      <a:pt x="74" y="79"/>
                      <a:pt x="70" y="84"/>
                      <a:pt x="66" y="87"/>
                    </a:cubicBezTo>
                    <a:cubicBezTo>
                      <a:pt x="69" y="90"/>
                      <a:pt x="72" y="93"/>
                      <a:pt x="7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231"/>
              <p:cNvSpPr>
                <a:spLocks noEditPoints="1"/>
              </p:cNvSpPr>
              <p:nvPr/>
            </p:nvSpPr>
            <p:spPr bwMode="auto">
              <a:xfrm>
                <a:off x="18229263" y="6057900"/>
                <a:ext cx="839787" cy="960438"/>
              </a:xfrm>
              <a:custGeom>
                <a:avLst/>
                <a:gdLst>
                  <a:gd name="T0" fmla="*/ 209 w 266"/>
                  <a:gd name="T1" fmla="*/ 71 h 304"/>
                  <a:gd name="T2" fmla="*/ 210 w 266"/>
                  <a:gd name="T3" fmla="*/ 101 h 304"/>
                  <a:gd name="T4" fmla="*/ 221 w 266"/>
                  <a:gd name="T5" fmla="*/ 114 h 304"/>
                  <a:gd name="T6" fmla="*/ 243 w 266"/>
                  <a:gd name="T7" fmla="*/ 113 h 304"/>
                  <a:gd name="T8" fmla="*/ 262 w 266"/>
                  <a:gd name="T9" fmla="*/ 136 h 304"/>
                  <a:gd name="T10" fmla="*/ 206 w 266"/>
                  <a:gd name="T11" fmla="*/ 196 h 304"/>
                  <a:gd name="T12" fmla="*/ 159 w 266"/>
                  <a:gd name="T13" fmla="*/ 241 h 304"/>
                  <a:gd name="T14" fmla="*/ 147 w 266"/>
                  <a:gd name="T15" fmla="*/ 282 h 304"/>
                  <a:gd name="T16" fmla="*/ 141 w 266"/>
                  <a:gd name="T17" fmla="*/ 296 h 304"/>
                  <a:gd name="T18" fmla="*/ 126 w 266"/>
                  <a:gd name="T19" fmla="*/ 304 h 304"/>
                  <a:gd name="T20" fmla="*/ 120 w 266"/>
                  <a:gd name="T21" fmla="*/ 289 h 304"/>
                  <a:gd name="T22" fmla="*/ 133 w 266"/>
                  <a:gd name="T23" fmla="*/ 225 h 304"/>
                  <a:gd name="T24" fmla="*/ 149 w 266"/>
                  <a:gd name="T25" fmla="*/ 164 h 304"/>
                  <a:gd name="T26" fmla="*/ 148 w 266"/>
                  <a:gd name="T27" fmla="*/ 148 h 304"/>
                  <a:gd name="T28" fmla="*/ 143 w 266"/>
                  <a:gd name="T29" fmla="*/ 147 h 304"/>
                  <a:gd name="T30" fmla="*/ 134 w 266"/>
                  <a:gd name="T31" fmla="*/ 172 h 304"/>
                  <a:gd name="T32" fmla="*/ 118 w 266"/>
                  <a:gd name="T33" fmla="*/ 187 h 304"/>
                  <a:gd name="T34" fmla="*/ 108 w 266"/>
                  <a:gd name="T35" fmla="*/ 166 h 304"/>
                  <a:gd name="T36" fmla="*/ 157 w 266"/>
                  <a:gd name="T37" fmla="*/ 80 h 304"/>
                  <a:gd name="T38" fmla="*/ 169 w 266"/>
                  <a:gd name="T39" fmla="*/ 69 h 304"/>
                  <a:gd name="T40" fmla="*/ 136 w 266"/>
                  <a:gd name="T41" fmla="*/ 75 h 304"/>
                  <a:gd name="T42" fmla="*/ 81 w 266"/>
                  <a:gd name="T43" fmla="*/ 138 h 304"/>
                  <a:gd name="T44" fmla="*/ 66 w 266"/>
                  <a:gd name="T45" fmla="*/ 168 h 304"/>
                  <a:gd name="T46" fmla="*/ 47 w 266"/>
                  <a:gd name="T47" fmla="*/ 172 h 304"/>
                  <a:gd name="T48" fmla="*/ 46 w 266"/>
                  <a:gd name="T49" fmla="*/ 153 h 304"/>
                  <a:gd name="T50" fmla="*/ 58 w 266"/>
                  <a:gd name="T51" fmla="*/ 138 h 304"/>
                  <a:gd name="T52" fmla="*/ 66 w 266"/>
                  <a:gd name="T53" fmla="*/ 125 h 304"/>
                  <a:gd name="T54" fmla="*/ 39 w 266"/>
                  <a:gd name="T55" fmla="*/ 119 h 304"/>
                  <a:gd name="T56" fmla="*/ 30 w 266"/>
                  <a:gd name="T57" fmla="*/ 126 h 304"/>
                  <a:gd name="T58" fmla="*/ 23 w 266"/>
                  <a:gd name="T59" fmla="*/ 159 h 304"/>
                  <a:gd name="T60" fmla="*/ 18 w 266"/>
                  <a:gd name="T61" fmla="*/ 182 h 304"/>
                  <a:gd name="T62" fmla="*/ 12 w 266"/>
                  <a:gd name="T63" fmla="*/ 183 h 304"/>
                  <a:gd name="T64" fmla="*/ 6 w 266"/>
                  <a:gd name="T65" fmla="*/ 167 h 304"/>
                  <a:gd name="T66" fmla="*/ 20 w 266"/>
                  <a:gd name="T67" fmla="*/ 81 h 304"/>
                  <a:gd name="T68" fmla="*/ 50 w 266"/>
                  <a:gd name="T69" fmla="*/ 21 h 304"/>
                  <a:gd name="T70" fmla="*/ 115 w 266"/>
                  <a:gd name="T71" fmla="*/ 22 h 304"/>
                  <a:gd name="T72" fmla="*/ 99 w 266"/>
                  <a:gd name="T73" fmla="*/ 72 h 304"/>
                  <a:gd name="T74" fmla="*/ 77 w 266"/>
                  <a:gd name="T75" fmla="*/ 85 h 304"/>
                  <a:gd name="T76" fmla="*/ 103 w 266"/>
                  <a:gd name="T77" fmla="*/ 88 h 304"/>
                  <a:gd name="T78" fmla="*/ 139 w 266"/>
                  <a:gd name="T79" fmla="*/ 44 h 304"/>
                  <a:gd name="T80" fmla="*/ 158 w 266"/>
                  <a:gd name="T81" fmla="*/ 36 h 304"/>
                  <a:gd name="T82" fmla="*/ 240 w 266"/>
                  <a:gd name="T83" fmla="*/ 41 h 304"/>
                  <a:gd name="T84" fmla="*/ 255 w 266"/>
                  <a:gd name="T85" fmla="*/ 55 h 304"/>
                  <a:gd name="T86" fmla="*/ 238 w 266"/>
                  <a:gd name="T87" fmla="*/ 70 h 304"/>
                  <a:gd name="T88" fmla="*/ 209 w 266"/>
                  <a:gd name="T89" fmla="*/ 71 h 304"/>
                  <a:gd name="T90" fmla="*/ 90 w 266"/>
                  <a:gd name="T91" fmla="*/ 39 h 304"/>
                  <a:gd name="T92" fmla="*/ 46 w 266"/>
                  <a:gd name="T93" fmla="*/ 79 h 304"/>
                  <a:gd name="T94" fmla="*/ 43 w 266"/>
                  <a:gd name="T95" fmla="*/ 105 h 304"/>
                  <a:gd name="T96" fmla="*/ 90 w 266"/>
                  <a:gd name="T97" fmla="*/ 39 h 304"/>
                  <a:gd name="T98" fmla="*/ 209 w 266"/>
                  <a:gd name="T99" fmla="*/ 138 h 304"/>
                  <a:gd name="T100" fmla="*/ 188 w 266"/>
                  <a:gd name="T101" fmla="*/ 163 h 304"/>
                  <a:gd name="T102" fmla="*/ 197 w 266"/>
                  <a:gd name="T103" fmla="*/ 173 h 304"/>
                  <a:gd name="T104" fmla="*/ 227 w 266"/>
                  <a:gd name="T105" fmla="*/ 150 h 304"/>
                  <a:gd name="T106" fmla="*/ 209 w 266"/>
                  <a:gd name="T107" fmla="*/ 138 h 304"/>
                  <a:gd name="T108" fmla="*/ 179 w 266"/>
                  <a:gd name="T109" fmla="*/ 83 h 304"/>
                  <a:gd name="T110" fmla="*/ 150 w 266"/>
                  <a:gd name="T111" fmla="*/ 114 h 304"/>
                  <a:gd name="T112" fmla="*/ 179 w 266"/>
                  <a:gd name="T113" fmla="*/ 8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6" h="304">
                    <a:moveTo>
                      <a:pt x="209" y="71"/>
                    </a:moveTo>
                    <a:cubicBezTo>
                      <a:pt x="209" y="83"/>
                      <a:pt x="211" y="92"/>
                      <a:pt x="210" y="101"/>
                    </a:cubicBezTo>
                    <a:cubicBezTo>
                      <a:pt x="208" y="111"/>
                      <a:pt x="212" y="114"/>
                      <a:pt x="221" y="114"/>
                    </a:cubicBezTo>
                    <a:cubicBezTo>
                      <a:pt x="228" y="113"/>
                      <a:pt x="236" y="112"/>
                      <a:pt x="243" y="113"/>
                    </a:cubicBezTo>
                    <a:cubicBezTo>
                      <a:pt x="258" y="113"/>
                      <a:pt x="266" y="122"/>
                      <a:pt x="262" y="136"/>
                    </a:cubicBezTo>
                    <a:cubicBezTo>
                      <a:pt x="254" y="166"/>
                      <a:pt x="237" y="189"/>
                      <a:pt x="206" y="196"/>
                    </a:cubicBezTo>
                    <a:cubicBezTo>
                      <a:pt x="181" y="202"/>
                      <a:pt x="165" y="215"/>
                      <a:pt x="159" y="241"/>
                    </a:cubicBezTo>
                    <a:cubicBezTo>
                      <a:pt x="156" y="255"/>
                      <a:pt x="151" y="268"/>
                      <a:pt x="147" y="282"/>
                    </a:cubicBezTo>
                    <a:cubicBezTo>
                      <a:pt x="145" y="287"/>
                      <a:pt x="144" y="292"/>
                      <a:pt x="141" y="296"/>
                    </a:cubicBezTo>
                    <a:cubicBezTo>
                      <a:pt x="137" y="299"/>
                      <a:pt x="131" y="301"/>
                      <a:pt x="126" y="304"/>
                    </a:cubicBezTo>
                    <a:cubicBezTo>
                      <a:pt x="124" y="299"/>
                      <a:pt x="119" y="293"/>
                      <a:pt x="120" y="289"/>
                    </a:cubicBezTo>
                    <a:cubicBezTo>
                      <a:pt x="123" y="267"/>
                      <a:pt x="128" y="246"/>
                      <a:pt x="133" y="225"/>
                    </a:cubicBezTo>
                    <a:cubicBezTo>
                      <a:pt x="138" y="204"/>
                      <a:pt x="144" y="184"/>
                      <a:pt x="149" y="164"/>
                    </a:cubicBezTo>
                    <a:cubicBezTo>
                      <a:pt x="150" y="159"/>
                      <a:pt x="149" y="153"/>
                      <a:pt x="148" y="148"/>
                    </a:cubicBezTo>
                    <a:cubicBezTo>
                      <a:pt x="147" y="147"/>
                      <a:pt x="145" y="147"/>
                      <a:pt x="143" y="147"/>
                    </a:cubicBezTo>
                    <a:cubicBezTo>
                      <a:pt x="140" y="155"/>
                      <a:pt x="137" y="164"/>
                      <a:pt x="134" y="172"/>
                    </a:cubicBezTo>
                    <a:cubicBezTo>
                      <a:pt x="131" y="180"/>
                      <a:pt x="128" y="189"/>
                      <a:pt x="118" y="187"/>
                    </a:cubicBezTo>
                    <a:cubicBezTo>
                      <a:pt x="107" y="184"/>
                      <a:pt x="107" y="175"/>
                      <a:pt x="108" y="166"/>
                    </a:cubicBezTo>
                    <a:cubicBezTo>
                      <a:pt x="112" y="130"/>
                      <a:pt x="124" y="99"/>
                      <a:pt x="157" y="80"/>
                    </a:cubicBezTo>
                    <a:cubicBezTo>
                      <a:pt x="161" y="77"/>
                      <a:pt x="165" y="73"/>
                      <a:pt x="169" y="69"/>
                    </a:cubicBezTo>
                    <a:cubicBezTo>
                      <a:pt x="155" y="60"/>
                      <a:pt x="144" y="67"/>
                      <a:pt x="136" y="75"/>
                    </a:cubicBezTo>
                    <a:cubicBezTo>
                      <a:pt x="117" y="95"/>
                      <a:pt x="98" y="116"/>
                      <a:pt x="81" y="138"/>
                    </a:cubicBezTo>
                    <a:cubicBezTo>
                      <a:pt x="74" y="147"/>
                      <a:pt x="72" y="158"/>
                      <a:pt x="66" y="168"/>
                    </a:cubicBezTo>
                    <a:cubicBezTo>
                      <a:pt x="62" y="174"/>
                      <a:pt x="54" y="180"/>
                      <a:pt x="47" y="172"/>
                    </a:cubicBezTo>
                    <a:cubicBezTo>
                      <a:pt x="44" y="168"/>
                      <a:pt x="44" y="159"/>
                      <a:pt x="46" y="153"/>
                    </a:cubicBezTo>
                    <a:cubicBezTo>
                      <a:pt x="48" y="147"/>
                      <a:pt x="54" y="143"/>
                      <a:pt x="58" y="138"/>
                    </a:cubicBezTo>
                    <a:cubicBezTo>
                      <a:pt x="62" y="134"/>
                      <a:pt x="64" y="129"/>
                      <a:pt x="66" y="125"/>
                    </a:cubicBezTo>
                    <a:cubicBezTo>
                      <a:pt x="56" y="123"/>
                      <a:pt x="48" y="120"/>
                      <a:pt x="39" y="119"/>
                    </a:cubicBezTo>
                    <a:cubicBezTo>
                      <a:pt x="36" y="119"/>
                      <a:pt x="31" y="123"/>
                      <a:pt x="30" y="126"/>
                    </a:cubicBezTo>
                    <a:cubicBezTo>
                      <a:pt x="27" y="137"/>
                      <a:pt x="25" y="148"/>
                      <a:pt x="23" y="159"/>
                    </a:cubicBezTo>
                    <a:cubicBezTo>
                      <a:pt x="21" y="167"/>
                      <a:pt x="20" y="174"/>
                      <a:pt x="18" y="182"/>
                    </a:cubicBezTo>
                    <a:cubicBezTo>
                      <a:pt x="16" y="182"/>
                      <a:pt x="14" y="183"/>
                      <a:pt x="12" y="183"/>
                    </a:cubicBezTo>
                    <a:cubicBezTo>
                      <a:pt x="10" y="178"/>
                      <a:pt x="8" y="173"/>
                      <a:pt x="6" y="167"/>
                    </a:cubicBezTo>
                    <a:cubicBezTo>
                      <a:pt x="0" y="137"/>
                      <a:pt x="9" y="109"/>
                      <a:pt x="20" y="81"/>
                    </a:cubicBezTo>
                    <a:cubicBezTo>
                      <a:pt x="28" y="60"/>
                      <a:pt x="39" y="40"/>
                      <a:pt x="50" y="21"/>
                    </a:cubicBezTo>
                    <a:cubicBezTo>
                      <a:pt x="62" y="0"/>
                      <a:pt x="103" y="1"/>
                      <a:pt x="115" y="22"/>
                    </a:cubicBezTo>
                    <a:cubicBezTo>
                      <a:pt x="121" y="33"/>
                      <a:pt x="112" y="62"/>
                      <a:pt x="99" y="72"/>
                    </a:cubicBezTo>
                    <a:cubicBezTo>
                      <a:pt x="92" y="77"/>
                      <a:pt x="84" y="80"/>
                      <a:pt x="77" y="85"/>
                    </a:cubicBezTo>
                    <a:cubicBezTo>
                      <a:pt x="86" y="99"/>
                      <a:pt x="93" y="100"/>
                      <a:pt x="103" y="88"/>
                    </a:cubicBezTo>
                    <a:cubicBezTo>
                      <a:pt x="114" y="73"/>
                      <a:pt x="126" y="58"/>
                      <a:pt x="139" y="44"/>
                    </a:cubicBezTo>
                    <a:cubicBezTo>
                      <a:pt x="143" y="40"/>
                      <a:pt x="152" y="35"/>
                      <a:pt x="158" y="36"/>
                    </a:cubicBezTo>
                    <a:cubicBezTo>
                      <a:pt x="186" y="36"/>
                      <a:pt x="213" y="38"/>
                      <a:pt x="240" y="41"/>
                    </a:cubicBezTo>
                    <a:cubicBezTo>
                      <a:pt x="246" y="42"/>
                      <a:pt x="250" y="50"/>
                      <a:pt x="255" y="55"/>
                    </a:cubicBezTo>
                    <a:cubicBezTo>
                      <a:pt x="250" y="60"/>
                      <a:pt x="245" y="68"/>
                      <a:pt x="238" y="70"/>
                    </a:cubicBezTo>
                    <a:cubicBezTo>
                      <a:pt x="228" y="73"/>
                      <a:pt x="217" y="71"/>
                      <a:pt x="209" y="71"/>
                    </a:cubicBezTo>
                    <a:close/>
                    <a:moveTo>
                      <a:pt x="90" y="39"/>
                    </a:moveTo>
                    <a:cubicBezTo>
                      <a:pt x="61" y="41"/>
                      <a:pt x="56" y="63"/>
                      <a:pt x="46" y="79"/>
                    </a:cubicBezTo>
                    <a:cubicBezTo>
                      <a:pt x="40" y="86"/>
                      <a:pt x="35" y="96"/>
                      <a:pt x="43" y="105"/>
                    </a:cubicBezTo>
                    <a:cubicBezTo>
                      <a:pt x="71" y="92"/>
                      <a:pt x="76" y="65"/>
                      <a:pt x="90" y="39"/>
                    </a:cubicBezTo>
                    <a:close/>
                    <a:moveTo>
                      <a:pt x="209" y="138"/>
                    </a:moveTo>
                    <a:cubicBezTo>
                      <a:pt x="195" y="140"/>
                      <a:pt x="187" y="149"/>
                      <a:pt x="188" y="163"/>
                    </a:cubicBezTo>
                    <a:cubicBezTo>
                      <a:pt x="188" y="167"/>
                      <a:pt x="193" y="173"/>
                      <a:pt x="197" y="173"/>
                    </a:cubicBezTo>
                    <a:cubicBezTo>
                      <a:pt x="209" y="175"/>
                      <a:pt x="230" y="159"/>
                      <a:pt x="227" y="150"/>
                    </a:cubicBezTo>
                    <a:cubicBezTo>
                      <a:pt x="225" y="144"/>
                      <a:pt x="215" y="142"/>
                      <a:pt x="209" y="138"/>
                    </a:cubicBezTo>
                    <a:close/>
                    <a:moveTo>
                      <a:pt x="179" y="83"/>
                    </a:moveTo>
                    <a:cubicBezTo>
                      <a:pt x="162" y="89"/>
                      <a:pt x="150" y="102"/>
                      <a:pt x="150" y="114"/>
                    </a:cubicBezTo>
                    <a:cubicBezTo>
                      <a:pt x="164" y="112"/>
                      <a:pt x="177" y="98"/>
                      <a:pt x="17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3" name="Freeform 232"/>
              <p:cNvSpPr/>
              <p:nvPr/>
            </p:nvSpPr>
            <p:spPr bwMode="auto">
              <a:xfrm>
                <a:off x="22067838" y="-388937"/>
                <a:ext cx="906462" cy="855663"/>
              </a:xfrm>
              <a:custGeom>
                <a:avLst/>
                <a:gdLst>
                  <a:gd name="T0" fmla="*/ 131 w 287"/>
                  <a:gd name="T1" fmla="*/ 205 h 271"/>
                  <a:gd name="T2" fmla="*/ 176 w 287"/>
                  <a:gd name="T3" fmla="*/ 170 h 271"/>
                  <a:gd name="T4" fmla="*/ 253 w 287"/>
                  <a:gd name="T5" fmla="*/ 108 h 271"/>
                  <a:gd name="T6" fmla="*/ 277 w 287"/>
                  <a:gd name="T7" fmla="*/ 112 h 271"/>
                  <a:gd name="T8" fmla="*/ 276 w 287"/>
                  <a:gd name="T9" fmla="*/ 137 h 271"/>
                  <a:gd name="T10" fmla="*/ 129 w 287"/>
                  <a:gd name="T11" fmla="*/ 253 h 271"/>
                  <a:gd name="T12" fmla="*/ 89 w 287"/>
                  <a:gd name="T13" fmla="*/ 248 h 271"/>
                  <a:gd name="T14" fmla="*/ 87 w 287"/>
                  <a:gd name="T15" fmla="*/ 215 h 271"/>
                  <a:gd name="T16" fmla="*/ 158 w 287"/>
                  <a:gd name="T17" fmla="*/ 82 h 271"/>
                  <a:gd name="T18" fmla="*/ 164 w 287"/>
                  <a:gd name="T19" fmla="*/ 68 h 271"/>
                  <a:gd name="T20" fmla="*/ 160 w 287"/>
                  <a:gd name="T21" fmla="*/ 65 h 271"/>
                  <a:gd name="T22" fmla="*/ 123 w 287"/>
                  <a:gd name="T23" fmla="*/ 94 h 271"/>
                  <a:gd name="T24" fmla="*/ 37 w 287"/>
                  <a:gd name="T25" fmla="*/ 164 h 271"/>
                  <a:gd name="T26" fmla="*/ 19 w 287"/>
                  <a:gd name="T27" fmla="*/ 160 h 271"/>
                  <a:gd name="T28" fmla="*/ 13 w 287"/>
                  <a:gd name="T29" fmla="*/ 136 h 271"/>
                  <a:gd name="T30" fmla="*/ 173 w 287"/>
                  <a:gd name="T31" fmla="*/ 7 h 271"/>
                  <a:gd name="T32" fmla="*/ 193 w 287"/>
                  <a:gd name="T33" fmla="*/ 10 h 271"/>
                  <a:gd name="T34" fmla="*/ 199 w 287"/>
                  <a:gd name="T35" fmla="*/ 66 h 271"/>
                  <a:gd name="T36" fmla="*/ 134 w 287"/>
                  <a:gd name="T37" fmla="*/ 187 h 271"/>
                  <a:gd name="T38" fmla="*/ 127 w 287"/>
                  <a:gd name="T39" fmla="*/ 202 h 271"/>
                  <a:gd name="T40" fmla="*/ 131 w 287"/>
                  <a:gd name="T41" fmla="*/ 20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7" h="271">
                    <a:moveTo>
                      <a:pt x="131" y="205"/>
                    </a:moveTo>
                    <a:cubicBezTo>
                      <a:pt x="146" y="194"/>
                      <a:pt x="161" y="182"/>
                      <a:pt x="176" y="170"/>
                    </a:cubicBezTo>
                    <a:cubicBezTo>
                      <a:pt x="202" y="149"/>
                      <a:pt x="228" y="129"/>
                      <a:pt x="253" y="108"/>
                    </a:cubicBezTo>
                    <a:cubicBezTo>
                      <a:pt x="264" y="97"/>
                      <a:pt x="269" y="104"/>
                      <a:pt x="277" y="112"/>
                    </a:cubicBezTo>
                    <a:cubicBezTo>
                      <a:pt x="285" y="121"/>
                      <a:pt x="287" y="128"/>
                      <a:pt x="276" y="137"/>
                    </a:cubicBezTo>
                    <a:cubicBezTo>
                      <a:pt x="227" y="176"/>
                      <a:pt x="178" y="215"/>
                      <a:pt x="129" y="253"/>
                    </a:cubicBezTo>
                    <a:cubicBezTo>
                      <a:pt x="107" y="271"/>
                      <a:pt x="108" y="270"/>
                      <a:pt x="89" y="248"/>
                    </a:cubicBezTo>
                    <a:cubicBezTo>
                      <a:pt x="80" y="237"/>
                      <a:pt x="79" y="228"/>
                      <a:pt x="87" y="215"/>
                    </a:cubicBezTo>
                    <a:cubicBezTo>
                      <a:pt x="111" y="171"/>
                      <a:pt x="135" y="126"/>
                      <a:pt x="158" y="82"/>
                    </a:cubicBezTo>
                    <a:cubicBezTo>
                      <a:pt x="161" y="77"/>
                      <a:pt x="162" y="72"/>
                      <a:pt x="164" y="68"/>
                    </a:cubicBezTo>
                    <a:cubicBezTo>
                      <a:pt x="162" y="67"/>
                      <a:pt x="161" y="66"/>
                      <a:pt x="160" y="65"/>
                    </a:cubicBezTo>
                    <a:cubicBezTo>
                      <a:pt x="148" y="75"/>
                      <a:pt x="135" y="84"/>
                      <a:pt x="123" y="94"/>
                    </a:cubicBezTo>
                    <a:cubicBezTo>
                      <a:pt x="94" y="117"/>
                      <a:pt x="66" y="140"/>
                      <a:pt x="37" y="164"/>
                    </a:cubicBezTo>
                    <a:cubicBezTo>
                      <a:pt x="29" y="171"/>
                      <a:pt x="23" y="168"/>
                      <a:pt x="19" y="160"/>
                    </a:cubicBezTo>
                    <a:cubicBezTo>
                      <a:pt x="15" y="153"/>
                      <a:pt x="0" y="147"/>
                      <a:pt x="13" y="136"/>
                    </a:cubicBezTo>
                    <a:cubicBezTo>
                      <a:pt x="66" y="93"/>
                      <a:pt x="120" y="50"/>
                      <a:pt x="173" y="7"/>
                    </a:cubicBezTo>
                    <a:cubicBezTo>
                      <a:pt x="182" y="0"/>
                      <a:pt x="186" y="2"/>
                      <a:pt x="193" y="10"/>
                    </a:cubicBezTo>
                    <a:cubicBezTo>
                      <a:pt x="214" y="36"/>
                      <a:pt x="214" y="36"/>
                      <a:pt x="199" y="66"/>
                    </a:cubicBezTo>
                    <a:cubicBezTo>
                      <a:pt x="177" y="107"/>
                      <a:pt x="156" y="147"/>
                      <a:pt x="134" y="187"/>
                    </a:cubicBezTo>
                    <a:cubicBezTo>
                      <a:pt x="132" y="192"/>
                      <a:pt x="129" y="197"/>
                      <a:pt x="127" y="202"/>
                    </a:cubicBezTo>
                    <a:cubicBezTo>
                      <a:pt x="128" y="203"/>
                      <a:pt x="130" y="204"/>
                      <a:pt x="131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4" name="Freeform 233"/>
              <p:cNvSpPr/>
              <p:nvPr/>
            </p:nvSpPr>
            <p:spPr bwMode="auto">
              <a:xfrm>
                <a:off x="17345025" y="-1531937"/>
                <a:ext cx="766762" cy="874713"/>
              </a:xfrm>
              <a:custGeom>
                <a:avLst/>
                <a:gdLst>
                  <a:gd name="T0" fmla="*/ 57 w 243"/>
                  <a:gd name="T1" fmla="*/ 107 h 277"/>
                  <a:gd name="T2" fmla="*/ 128 w 243"/>
                  <a:gd name="T3" fmla="*/ 261 h 277"/>
                  <a:gd name="T4" fmla="*/ 95 w 243"/>
                  <a:gd name="T5" fmla="*/ 277 h 277"/>
                  <a:gd name="T6" fmla="*/ 64 w 243"/>
                  <a:gd name="T7" fmla="*/ 211 h 277"/>
                  <a:gd name="T8" fmla="*/ 6 w 243"/>
                  <a:gd name="T9" fmla="*/ 85 h 277"/>
                  <a:gd name="T10" fmla="*/ 16 w 243"/>
                  <a:gd name="T11" fmla="*/ 60 h 277"/>
                  <a:gd name="T12" fmla="*/ 28 w 243"/>
                  <a:gd name="T13" fmla="*/ 55 h 277"/>
                  <a:gd name="T14" fmla="*/ 57 w 243"/>
                  <a:gd name="T15" fmla="*/ 60 h 277"/>
                  <a:gd name="T16" fmla="*/ 171 w 243"/>
                  <a:gd name="T17" fmla="*/ 164 h 277"/>
                  <a:gd name="T18" fmla="*/ 184 w 243"/>
                  <a:gd name="T19" fmla="*/ 170 h 277"/>
                  <a:gd name="T20" fmla="*/ 181 w 243"/>
                  <a:gd name="T21" fmla="*/ 158 h 277"/>
                  <a:gd name="T22" fmla="*/ 125 w 243"/>
                  <a:gd name="T23" fmla="*/ 37 h 277"/>
                  <a:gd name="T24" fmla="*/ 135 w 243"/>
                  <a:gd name="T25" fmla="*/ 5 h 277"/>
                  <a:gd name="T26" fmla="*/ 156 w 243"/>
                  <a:gd name="T27" fmla="*/ 14 h 277"/>
                  <a:gd name="T28" fmla="*/ 239 w 243"/>
                  <a:gd name="T29" fmla="*/ 194 h 277"/>
                  <a:gd name="T30" fmla="*/ 232 w 243"/>
                  <a:gd name="T31" fmla="*/ 214 h 277"/>
                  <a:gd name="T32" fmla="*/ 175 w 243"/>
                  <a:gd name="T33" fmla="*/ 205 h 277"/>
                  <a:gd name="T34" fmla="*/ 70 w 243"/>
                  <a:gd name="T35" fmla="*/ 110 h 277"/>
                  <a:gd name="T36" fmla="*/ 62 w 243"/>
                  <a:gd name="T37" fmla="*/ 104 h 277"/>
                  <a:gd name="T38" fmla="*/ 57 w 243"/>
                  <a:gd name="T39" fmla="*/ 10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3" h="277">
                    <a:moveTo>
                      <a:pt x="57" y="107"/>
                    </a:moveTo>
                    <a:cubicBezTo>
                      <a:pt x="81" y="158"/>
                      <a:pt x="104" y="209"/>
                      <a:pt x="128" y="261"/>
                    </a:cubicBezTo>
                    <a:cubicBezTo>
                      <a:pt x="116" y="267"/>
                      <a:pt x="106" y="271"/>
                      <a:pt x="95" y="277"/>
                    </a:cubicBezTo>
                    <a:cubicBezTo>
                      <a:pt x="84" y="254"/>
                      <a:pt x="74" y="233"/>
                      <a:pt x="64" y="211"/>
                    </a:cubicBezTo>
                    <a:cubicBezTo>
                      <a:pt x="45" y="169"/>
                      <a:pt x="26" y="127"/>
                      <a:pt x="6" y="85"/>
                    </a:cubicBezTo>
                    <a:cubicBezTo>
                      <a:pt x="0" y="72"/>
                      <a:pt x="1" y="64"/>
                      <a:pt x="16" y="60"/>
                    </a:cubicBezTo>
                    <a:cubicBezTo>
                      <a:pt x="20" y="59"/>
                      <a:pt x="24" y="57"/>
                      <a:pt x="28" y="55"/>
                    </a:cubicBezTo>
                    <a:cubicBezTo>
                      <a:pt x="39" y="48"/>
                      <a:pt x="48" y="51"/>
                      <a:pt x="57" y="60"/>
                    </a:cubicBezTo>
                    <a:cubicBezTo>
                      <a:pt x="95" y="95"/>
                      <a:pt x="133" y="129"/>
                      <a:pt x="171" y="164"/>
                    </a:cubicBezTo>
                    <a:cubicBezTo>
                      <a:pt x="174" y="167"/>
                      <a:pt x="178" y="169"/>
                      <a:pt x="184" y="170"/>
                    </a:cubicBezTo>
                    <a:cubicBezTo>
                      <a:pt x="183" y="166"/>
                      <a:pt x="183" y="162"/>
                      <a:pt x="181" y="158"/>
                    </a:cubicBezTo>
                    <a:cubicBezTo>
                      <a:pt x="162" y="117"/>
                      <a:pt x="144" y="77"/>
                      <a:pt x="125" y="37"/>
                    </a:cubicBezTo>
                    <a:cubicBezTo>
                      <a:pt x="115" y="15"/>
                      <a:pt x="115" y="15"/>
                      <a:pt x="135" y="5"/>
                    </a:cubicBezTo>
                    <a:cubicBezTo>
                      <a:pt x="146" y="0"/>
                      <a:pt x="151" y="3"/>
                      <a:pt x="156" y="14"/>
                    </a:cubicBezTo>
                    <a:cubicBezTo>
                      <a:pt x="183" y="75"/>
                      <a:pt x="211" y="134"/>
                      <a:pt x="239" y="194"/>
                    </a:cubicBezTo>
                    <a:cubicBezTo>
                      <a:pt x="243" y="203"/>
                      <a:pt x="243" y="209"/>
                      <a:pt x="232" y="214"/>
                    </a:cubicBezTo>
                    <a:cubicBezTo>
                      <a:pt x="200" y="229"/>
                      <a:pt x="201" y="229"/>
                      <a:pt x="175" y="205"/>
                    </a:cubicBezTo>
                    <a:cubicBezTo>
                      <a:pt x="140" y="174"/>
                      <a:pt x="105" y="142"/>
                      <a:pt x="70" y="110"/>
                    </a:cubicBezTo>
                    <a:cubicBezTo>
                      <a:pt x="67" y="108"/>
                      <a:pt x="64" y="106"/>
                      <a:pt x="62" y="104"/>
                    </a:cubicBezTo>
                    <a:cubicBezTo>
                      <a:pt x="60" y="105"/>
                      <a:pt x="59" y="106"/>
                      <a:pt x="5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5" name="Freeform 234"/>
              <p:cNvSpPr/>
              <p:nvPr/>
            </p:nvSpPr>
            <p:spPr bwMode="auto">
              <a:xfrm>
                <a:off x="15898813" y="-490537"/>
                <a:ext cx="871537" cy="879475"/>
              </a:xfrm>
              <a:custGeom>
                <a:avLst/>
                <a:gdLst>
                  <a:gd name="T0" fmla="*/ 69 w 276"/>
                  <a:gd name="T1" fmla="*/ 141 h 278"/>
                  <a:gd name="T2" fmla="*/ 105 w 276"/>
                  <a:gd name="T3" fmla="*/ 172 h 278"/>
                  <a:gd name="T4" fmla="*/ 184 w 276"/>
                  <a:gd name="T5" fmla="*/ 239 h 278"/>
                  <a:gd name="T6" fmla="*/ 189 w 276"/>
                  <a:gd name="T7" fmla="*/ 261 h 278"/>
                  <a:gd name="T8" fmla="*/ 161 w 276"/>
                  <a:gd name="T9" fmla="*/ 267 h 278"/>
                  <a:gd name="T10" fmla="*/ 73 w 276"/>
                  <a:gd name="T11" fmla="*/ 193 h 278"/>
                  <a:gd name="T12" fmla="*/ 9 w 276"/>
                  <a:gd name="T13" fmla="*/ 139 h 278"/>
                  <a:gd name="T14" fmla="*/ 8 w 276"/>
                  <a:gd name="T15" fmla="*/ 118 h 278"/>
                  <a:gd name="T16" fmla="*/ 61 w 276"/>
                  <a:gd name="T17" fmla="*/ 102 h 278"/>
                  <a:gd name="T18" fmla="*/ 199 w 276"/>
                  <a:gd name="T19" fmla="*/ 145 h 278"/>
                  <a:gd name="T20" fmla="*/ 210 w 276"/>
                  <a:gd name="T21" fmla="*/ 147 h 278"/>
                  <a:gd name="T22" fmla="*/ 212 w 276"/>
                  <a:gd name="T23" fmla="*/ 143 h 278"/>
                  <a:gd name="T24" fmla="*/ 157 w 276"/>
                  <a:gd name="T25" fmla="*/ 95 h 278"/>
                  <a:gd name="T26" fmla="*/ 92 w 276"/>
                  <a:gd name="T27" fmla="*/ 40 h 278"/>
                  <a:gd name="T28" fmla="*/ 91 w 276"/>
                  <a:gd name="T29" fmla="*/ 21 h 278"/>
                  <a:gd name="T30" fmla="*/ 115 w 276"/>
                  <a:gd name="T31" fmla="*/ 12 h 278"/>
                  <a:gd name="T32" fmla="*/ 272 w 276"/>
                  <a:gd name="T33" fmla="*/ 147 h 278"/>
                  <a:gd name="T34" fmla="*/ 274 w 276"/>
                  <a:gd name="T35" fmla="*/ 160 h 278"/>
                  <a:gd name="T36" fmla="*/ 253 w 276"/>
                  <a:gd name="T37" fmla="*/ 185 h 278"/>
                  <a:gd name="T38" fmla="*/ 241 w 276"/>
                  <a:gd name="T39" fmla="*/ 187 h 278"/>
                  <a:gd name="T40" fmla="*/ 144 w 276"/>
                  <a:gd name="T41" fmla="*/ 157 h 278"/>
                  <a:gd name="T42" fmla="*/ 78 w 276"/>
                  <a:gd name="T43" fmla="*/ 137 h 278"/>
                  <a:gd name="T44" fmla="*/ 71 w 276"/>
                  <a:gd name="T45" fmla="*/ 137 h 278"/>
                  <a:gd name="T46" fmla="*/ 69 w 276"/>
                  <a:gd name="T47" fmla="*/ 14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6" h="278">
                    <a:moveTo>
                      <a:pt x="69" y="141"/>
                    </a:moveTo>
                    <a:cubicBezTo>
                      <a:pt x="81" y="151"/>
                      <a:pt x="93" y="161"/>
                      <a:pt x="105" y="172"/>
                    </a:cubicBezTo>
                    <a:cubicBezTo>
                      <a:pt x="131" y="194"/>
                      <a:pt x="158" y="217"/>
                      <a:pt x="184" y="239"/>
                    </a:cubicBezTo>
                    <a:cubicBezTo>
                      <a:pt x="192" y="246"/>
                      <a:pt x="198" y="250"/>
                      <a:pt x="189" y="261"/>
                    </a:cubicBezTo>
                    <a:cubicBezTo>
                      <a:pt x="175" y="277"/>
                      <a:pt x="175" y="278"/>
                      <a:pt x="161" y="267"/>
                    </a:cubicBezTo>
                    <a:cubicBezTo>
                      <a:pt x="132" y="243"/>
                      <a:pt x="103" y="218"/>
                      <a:pt x="73" y="193"/>
                    </a:cubicBezTo>
                    <a:cubicBezTo>
                      <a:pt x="52" y="175"/>
                      <a:pt x="31" y="157"/>
                      <a:pt x="9" y="139"/>
                    </a:cubicBezTo>
                    <a:cubicBezTo>
                      <a:pt x="1" y="132"/>
                      <a:pt x="0" y="127"/>
                      <a:pt x="8" y="118"/>
                    </a:cubicBezTo>
                    <a:cubicBezTo>
                      <a:pt x="34" y="88"/>
                      <a:pt x="28" y="92"/>
                      <a:pt x="61" y="102"/>
                    </a:cubicBezTo>
                    <a:cubicBezTo>
                      <a:pt x="107" y="116"/>
                      <a:pt x="153" y="131"/>
                      <a:pt x="199" y="145"/>
                    </a:cubicBezTo>
                    <a:cubicBezTo>
                      <a:pt x="202" y="146"/>
                      <a:pt x="206" y="146"/>
                      <a:pt x="210" y="147"/>
                    </a:cubicBezTo>
                    <a:cubicBezTo>
                      <a:pt x="211" y="145"/>
                      <a:pt x="212" y="144"/>
                      <a:pt x="212" y="143"/>
                    </a:cubicBezTo>
                    <a:cubicBezTo>
                      <a:pt x="194" y="127"/>
                      <a:pt x="176" y="111"/>
                      <a:pt x="157" y="95"/>
                    </a:cubicBezTo>
                    <a:cubicBezTo>
                      <a:pt x="136" y="77"/>
                      <a:pt x="114" y="58"/>
                      <a:pt x="92" y="40"/>
                    </a:cubicBezTo>
                    <a:cubicBezTo>
                      <a:pt x="84" y="34"/>
                      <a:pt x="82" y="28"/>
                      <a:pt x="91" y="21"/>
                    </a:cubicBezTo>
                    <a:cubicBezTo>
                      <a:pt x="98" y="16"/>
                      <a:pt x="101" y="0"/>
                      <a:pt x="115" y="12"/>
                    </a:cubicBezTo>
                    <a:cubicBezTo>
                      <a:pt x="167" y="57"/>
                      <a:pt x="220" y="102"/>
                      <a:pt x="272" y="147"/>
                    </a:cubicBezTo>
                    <a:cubicBezTo>
                      <a:pt x="275" y="149"/>
                      <a:pt x="276" y="157"/>
                      <a:pt x="274" y="160"/>
                    </a:cubicBezTo>
                    <a:cubicBezTo>
                      <a:pt x="268" y="169"/>
                      <a:pt x="261" y="177"/>
                      <a:pt x="253" y="185"/>
                    </a:cubicBezTo>
                    <a:cubicBezTo>
                      <a:pt x="250" y="187"/>
                      <a:pt x="244" y="188"/>
                      <a:pt x="241" y="187"/>
                    </a:cubicBezTo>
                    <a:cubicBezTo>
                      <a:pt x="208" y="178"/>
                      <a:pt x="176" y="167"/>
                      <a:pt x="144" y="157"/>
                    </a:cubicBezTo>
                    <a:cubicBezTo>
                      <a:pt x="122" y="150"/>
                      <a:pt x="100" y="143"/>
                      <a:pt x="78" y="137"/>
                    </a:cubicBezTo>
                    <a:cubicBezTo>
                      <a:pt x="76" y="136"/>
                      <a:pt x="73" y="137"/>
                      <a:pt x="71" y="137"/>
                    </a:cubicBezTo>
                    <a:cubicBezTo>
                      <a:pt x="70" y="138"/>
                      <a:pt x="70" y="139"/>
                      <a:pt x="69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6" name="Freeform 235"/>
              <p:cNvSpPr>
                <a:spLocks noEditPoints="1"/>
              </p:cNvSpPr>
              <p:nvPr/>
            </p:nvSpPr>
            <p:spPr bwMode="auto">
              <a:xfrm>
                <a:off x="23004463" y="1831975"/>
                <a:ext cx="755650" cy="555625"/>
              </a:xfrm>
              <a:custGeom>
                <a:avLst/>
                <a:gdLst>
                  <a:gd name="T0" fmla="*/ 18 w 239"/>
                  <a:gd name="T1" fmla="*/ 176 h 176"/>
                  <a:gd name="T2" fmla="*/ 13 w 239"/>
                  <a:gd name="T3" fmla="*/ 140 h 176"/>
                  <a:gd name="T4" fmla="*/ 23 w 239"/>
                  <a:gd name="T5" fmla="*/ 128 h 176"/>
                  <a:gd name="T6" fmla="*/ 88 w 239"/>
                  <a:gd name="T7" fmla="*/ 100 h 176"/>
                  <a:gd name="T8" fmla="*/ 104 w 239"/>
                  <a:gd name="T9" fmla="*/ 72 h 176"/>
                  <a:gd name="T10" fmla="*/ 87 w 239"/>
                  <a:gd name="T11" fmla="*/ 57 h 176"/>
                  <a:gd name="T12" fmla="*/ 23 w 239"/>
                  <a:gd name="T13" fmla="*/ 66 h 176"/>
                  <a:gd name="T14" fmla="*/ 2 w 239"/>
                  <a:gd name="T15" fmla="*/ 50 h 176"/>
                  <a:gd name="T16" fmla="*/ 24 w 239"/>
                  <a:gd name="T17" fmla="*/ 24 h 176"/>
                  <a:gd name="T18" fmla="*/ 214 w 239"/>
                  <a:gd name="T19" fmla="*/ 2 h 176"/>
                  <a:gd name="T20" fmla="*/ 230 w 239"/>
                  <a:gd name="T21" fmla="*/ 13 h 176"/>
                  <a:gd name="T22" fmla="*/ 237 w 239"/>
                  <a:gd name="T23" fmla="*/ 83 h 176"/>
                  <a:gd name="T24" fmla="*/ 155 w 239"/>
                  <a:gd name="T25" fmla="*/ 141 h 176"/>
                  <a:gd name="T26" fmla="*/ 125 w 239"/>
                  <a:gd name="T27" fmla="*/ 117 h 176"/>
                  <a:gd name="T28" fmla="*/ 18 w 239"/>
                  <a:gd name="T29" fmla="*/ 176 h 176"/>
                  <a:gd name="T30" fmla="*/ 204 w 239"/>
                  <a:gd name="T31" fmla="*/ 68 h 176"/>
                  <a:gd name="T32" fmla="*/ 192 w 239"/>
                  <a:gd name="T33" fmla="*/ 46 h 176"/>
                  <a:gd name="T34" fmla="*/ 145 w 239"/>
                  <a:gd name="T35" fmla="*/ 51 h 176"/>
                  <a:gd name="T36" fmla="*/ 135 w 239"/>
                  <a:gd name="T37" fmla="*/ 58 h 176"/>
                  <a:gd name="T38" fmla="*/ 148 w 239"/>
                  <a:gd name="T39" fmla="*/ 96 h 176"/>
                  <a:gd name="T40" fmla="*/ 188 w 239"/>
                  <a:gd name="T41" fmla="*/ 101 h 176"/>
                  <a:gd name="T42" fmla="*/ 204 w 239"/>
                  <a:gd name="T43" fmla="*/ 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9" h="176">
                    <a:moveTo>
                      <a:pt x="18" y="176"/>
                    </a:moveTo>
                    <a:cubicBezTo>
                      <a:pt x="16" y="161"/>
                      <a:pt x="13" y="151"/>
                      <a:pt x="13" y="140"/>
                    </a:cubicBezTo>
                    <a:cubicBezTo>
                      <a:pt x="13" y="136"/>
                      <a:pt x="19" y="130"/>
                      <a:pt x="23" y="128"/>
                    </a:cubicBezTo>
                    <a:cubicBezTo>
                      <a:pt x="44" y="118"/>
                      <a:pt x="66" y="109"/>
                      <a:pt x="88" y="100"/>
                    </a:cubicBezTo>
                    <a:cubicBezTo>
                      <a:pt x="100" y="94"/>
                      <a:pt x="104" y="85"/>
                      <a:pt x="104" y="72"/>
                    </a:cubicBezTo>
                    <a:cubicBezTo>
                      <a:pt x="105" y="60"/>
                      <a:pt x="100" y="55"/>
                      <a:pt x="87" y="57"/>
                    </a:cubicBezTo>
                    <a:cubicBezTo>
                      <a:pt x="66" y="60"/>
                      <a:pt x="45" y="62"/>
                      <a:pt x="23" y="66"/>
                    </a:cubicBezTo>
                    <a:cubicBezTo>
                      <a:pt x="6" y="68"/>
                      <a:pt x="4" y="67"/>
                      <a:pt x="2" y="50"/>
                    </a:cubicBezTo>
                    <a:cubicBezTo>
                      <a:pt x="0" y="27"/>
                      <a:pt x="0" y="27"/>
                      <a:pt x="24" y="24"/>
                    </a:cubicBezTo>
                    <a:cubicBezTo>
                      <a:pt x="87" y="17"/>
                      <a:pt x="151" y="9"/>
                      <a:pt x="214" y="2"/>
                    </a:cubicBezTo>
                    <a:cubicBezTo>
                      <a:pt x="224" y="0"/>
                      <a:pt x="229" y="3"/>
                      <a:pt x="230" y="13"/>
                    </a:cubicBezTo>
                    <a:cubicBezTo>
                      <a:pt x="232" y="37"/>
                      <a:pt x="236" y="60"/>
                      <a:pt x="237" y="83"/>
                    </a:cubicBezTo>
                    <a:cubicBezTo>
                      <a:pt x="239" y="140"/>
                      <a:pt x="188" y="155"/>
                      <a:pt x="155" y="141"/>
                    </a:cubicBezTo>
                    <a:cubicBezTo>
                      <a:pt x="144" y="136"/>
                      <a:pt x="135" y="125"/>
                      <a:pt x="125" y="117"/>
                    </a:cubicBezTo>
                    <a:cubicBezTo>
                      <a:pt x="95" y="145"/>
                      <a:pt x="55" y="155"/>
                      <a:pt x="18" y="176"/>
                    </a:cubicBezTo>
                    <a:close/>
                    <a:moveTo>
                      <a:pt x="204" y="68"/>
                    </a:moveTo>
                    <a:cubicBezTo>
                      <a:pt x="200" y="63"/>
                      <a:pt x="211" y="46"/>
                      <a:pt x="192" y="46"/>
                    </a:cubicBezTo>
                    <a:cubicBezTo>
                      <a:pt x="176" y="47"/>
                      <a:pt x="161" y="49"/>
                      <a:pt x="145" y="51"/>
                    </a:cubicBezTo>
                    <a:cubicBezTo>
                      <a:pt x="141" y="51"/>
                      <a:pt x="134" y="57"/>
                      <a:pt x="135" y="58"/>
                    </a:cubicBezTo>
                    <a:cubicBezTo>
                      <a:pt x="138" y="71"/>
                      <a:pt x="140" y="87"/>
                      <a:pt x="148" y="96"/>
                    </a:cubicBezTo>
                    <a:cubicBezTo>
                      <a:pt x="158" y="108"/>
                      <a:pt x="173" y="107"/>
                      <a:pt x="188" y="101"/>
                    </a:cubicBezTo>
                    <a:cubicBezTo>
                      <a:pt x="203" y="96"/>
                      <a:pt x="205" y="84"/>
                      <a:pt x="20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7" name="Freeform 236"/>
              <p:cNvSpPr>
                <a:spLocks noEditPoints="1"/>
              </p:cNvSpPr>
              <p:nvPr/>
            </p:nvSpPr>
            <p:spPr bwMode="auto">
              <a:xfrm>
                <a:off x="18878550" y="-1816100"/>
                <a:ext cx="527050" cy="763588"/>
              </a:xfrm>
              <a:custGeom>
                <a:avLst/>
                <a:gdLst>
                  <a:gd name="T0" fmla="*/ 113 w 167"/>
                  <a:gd name="T1" fmla="*/ 116 h 242"/>
                  <a:gd name="T2" fmla="*/ 167 w 167"/>
                  <a:gd name="T3" fmla="*/ 224 h 242"/>
                  <a:gd name="T4" fmla="*/ 130 w 167"/>
                  <a:gd name="T5" fmla="*/ 227 h 242"/>
                  <a:gd name="T6" fmla="*/ 118 w 167"/>
                  <a:gd name="T7" fmla="*/ 214 h 242"/>
                  <a:gd name="T8" fmla="*/ 97 w 167"/>
                  <a:gd name="T9" fmla="*/ 159 h 242"/>
                  <a:gd name="T10" fmla="*/ 67 w 167"/>
                  <a:gd name="T11" fmla="*/ 133 h 242"/>
                  <a:gd name="T12" fmla="*/ 51 w 167"/>
                  <a:gd name="T13" fmla="*/ 148 h 242"/>
                  <a:gd name="T14" fmla="*/ 55 w 167"/>
                  <a:gd name="T15" fmla="*/ 217 h 242"/>
                  <a:gd name="T16" fmla="*/ 43 w 167"/>
                  <a:gd name="T17" fmla="*/ 234 h 242"/>
                  <a:gd name="T18" fmla="*/ 15 w 167"/>
                  <a:gd name="T19" fmla="*/ 221 h 242"/>
                  <a:gd name="T20" fmla="*/ 4 w 167"/>
                  <a:gd name="T21" fmla="*/ 61 h 242"/>
                  <a:gd name="T22" fmla="*/ 1 w 167"/>
                  <a:gd name="T23" fmla="*/ 19 h 242"/>
                  <a:gd name="T24" fmla="*/ 12 w 167"/>
                  <a:gd name="T25" fmla="*/ 5 h 242"/>
                  <a:gd name="T26" fmla="*/ 78 w 167"/>
                  <a:gd name="T27" fmla="*/ 1 h 242"/>
                  <a:gd name="T28" fmla="*/ 137 w 167"/>
                  <a:gd name="T29" fmla="*/ 88 h 242"/>
                  <a:gd name="T30" fmla="*/ 113 w 167"/>
                  <a:gd name="T31" fmla="*/ 116 h 242"/>
                  <a:gd name="T32" fmla="*/ 66 w 167"/>
                  <a:gd name="T33" fmla="*/ 29 h 242"/>
                  <a:gd name="T34" fmla="*/ 64 w 167"/>
                  <a:gd name="T35" fmla="*/ 32 h 242"/>
                  <a:gd name="T36" fmla="*/ 44 w 167"/>
                  <a:gd name="T37" fmla="*/ 55 h 242"/>
                  <a:gd name="T38" fmla="*/ 48 w 167"/>
                  <a:gd name="T39" fmla="*/ 91 h 242"/>
                  <a:gd name="T40" fmla="*/ 56 w 167"/>
                  <a:gd name="T41" fmla="*/ 103 h 242"/>
                  <a:gd name="T42" fmla="*/ 96 w 167"/>
                  <a:gd name="T43" fmla="*/ 89 h 242"/>
                  <a:gd name="T44" fmla="*/ 97 w 167"/>
                  <a:gd name="T45" fmla="*/ 45 h 242"/>
                  <a:gd name="T46" fmla="*/ 66 w 167"/>
                  <a:gd name="T47" fmla="*/ 2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7" h="242">
                    <a:moveTo>
                      <a:pt x="113" y="116"/>
                    </a:moveTo>
                    <a:cubicBezTo>
                      <a:pt x="140" y="144"/>
                      <a:pt x="146" y="186"/>
                      <a:pt x="167" y="224"/>
                    </a:cubicBezTo>
                    <a:cubicBezTo>
                      <a:pt x="152" y="225"/>
                      <a:pt x="141" y="228"/>
                      <a:pt x="130" y="227"/>
                    </a:cubicBezTo>
                    <a:cubicBezTo>
                      <a:pt x="126" y="227"/>
                      <a:pt x="120" y="220"/>
                      <a:pt x="118" y="214"/>
                    </a:cubicBezTo>
                    <a:cubicBezTo>
                      <a:pt x="110" y="196"/>
                      <a:pt x="104" y="177"/>
                      <a:pt x="97" y="159"/>
                    </a:cubicBezTo>
                    <a:cubicBezTo>
                      <a:pt x="91" y="145"/>
                      <a:pt x="83" y="134"/>
                      <a:pt x="67" y="133"/>
                    </a:cubicBezTo>
                    <a:cubicBezTo>
                      <a:pt x="55" y="132"/>
                      <a:pt x="50" y="136"/>
                      <a:pt x="51" y="148"/>
                    </a:cubicBezTo>
                    <a:cubicBezTo>
                      <a:pt x="53" y="171"/>
                      <a:pt x="54" y="194"/>
                      <a:pt x="55" y="217"/>
                    </a:cubicBezTo>
                    <a:cubicBezTo>
                      <a:pt x="56" y="227"/>
                      <a:pt x="56" y="235"/>
                      <a:pt x="43" y="234"/>
                    </a:cubicBezTo>
                    <a:cubicBezTo>
                      <a:pt x="32" y="233"/>
                      <a:pt x="17" y="242"/>
                      <a:pt x="15" y="221"/>
                    </a:cubicBezTo>
                    <a:cubicBezTo>
                      <a:pt x="12" y="167"/>
                      <a:pt x="8" y="114"/>
                      <a:pt x="4" y="61"/>
                    </a:cubicBezTo>
                    <a:cubicBezTo>
                      <a:pt x="3" y="47"/>
                      <a:pt x="2" y="33"/>
                      <a:pt x="1" y="19"/>
                    </a:cubicBezTo>
                    <a:cubicBezTo>
                      <a:pt x="0" y="10"/>
                      <a:pt x="3" y="6"/>
                      <a:pt x="12" y="5"/>
                    </a:cubicBezTo>
                    <a:cubicBezTo>
                      <a:pt x="34" y="4"/>
                      <a:pt x="56" y="1"/>
                      <a:pt x="78" y="1"/>
                    </a:cubicBezTo>
                    <a:cubicBezTo>
                      <a:pt x="130" y="0"/>
                      <a:pt x="160" y="45"/>
                      <a:pt x="137" y="88"/>
                    </a:cubicBezTo>
                    <a:cubicBezTo>
                      <a:pt x="131" y="99"/>
                      <a:pt x="121" y="107"/>
                      <a:pt x="113" y="116"/>
                    </a:cubicBezTo>
                    <a:close/>
                    <a:moveTo>
                      <a:pt x="66" y="29"/>
                    </a:moveTo>
                    <a:cubicBezTo>
                      <a:pt x="65" y="30"/>
                      <a:pt x="65" y="31"/>
                      <a:pt x="64" y="32"/>
                    </a:cubicBezTo>
                    <a:cubicBezTo>
                      <a:pt x="43" y="33"/>
                      <a:pt x="42" y="34"/>
                      <a:pt x="44" y="55"/>
                    </a:cubicBezTo>
                    <a:cubicBezTo>
                      <a:pt x="45" y="67"/>
                      <a:pt x="46" y="79"/>
                      <a:pt x="48" y="91"/>
                    </a:cubicBezTo>
                    <a:cubicBezTo>
                      <a:pt x="49" y="95"/>
                      <a:pt x="53" y="103"/>
                      <a:pt x="56" y="103"/>
                    </a:cubicBezTo>
                    <a:cubicBezTo>
                      <a:pt x="70" y="103"/>
                      <a:pt x="85" y="101"/>
                      <a:pt x="96" y="89"/>
                    </a:cubicBezTo>
                    <a:cubicBezTo>
                      <a:pt x="103" y="80"/>
                      <a:pt x="106" y="56"/>
                      <a:pt x="97" y="45"/>
                    </a:cubicBezTo>
                    <a:cubicBezTo>
                      <a:pt x="89" y="37"/>
                      <a:pt x="76" y="34"/>
                      <a:pt x="6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8" name="Freeform 237"/>
              <p:cNvSpPr/>
              <p:nvPr/>
            </p:nvSpPr>
            <p:spPr bwMode="auto">
              <a:xfrm>
                <a:off x="15333663" y="463550"/>
                <a:ext cx="862012" cy="736600"/>
              </a:xfrm>
              <a:custGeom>
                <a:avLst/>
                <a:gdLst>
                  <a:gd name="T0" fmla="*/ 209 w 273"/>
                  <a:gd name="T1" fmla="*/ 233 h 233"/>
                  <a:gd name="T2" fmla="*/ 197 w 273"/>
                  <a:gd name="T3" fmla="*/ 228 h 233"/>
                  <a:gd name="T4" fmla="*/ 29 w 273"/>
                  <a:gd name="T5" fmla="*/ 148 h 233"/>
                  <a:gd name="T6" fmla="*/ 27 w 273"/>
                  <a:gd name="T7" fmla="*/ 147 h 233"/>
                  <a:gd name="T8" fmla="*/ 15 w 273"/>
                  <a:gd name="T9" fmla="*/ 108 h 233"/>
                  <a:gd name="T10" fmla="*/ 30 w 273"/>
                  <a:gd name="T11" fmla="*/ 104 h 233"/>
                  <a:gd name="T12" fmla="*/ 92 w 273"/>
                  <a:gd name="T13" fmla="*/ 134 h 233"/>
                  <a:gd name="T14" fmla="*/ 112 w 273"/>
                  <a:gd name="T15" fmla="*/ 127 h 233"/>
                  <a:gd name="T16" fmla="*/ 130 w 273"/>
                  <a:gd name="T17" fmla="*/ 89 h 233"/>
                  <a:gd name="T18" fmla="*/ 123 w 273"/>
                  <a:gd name="T19" fmla="*/ 70 h 233"/>
                  <a:gd name="T20" fmla="*/ 66 w 273"/>
                  <a:gd name="T21" fmla="*/ 43 h 233"/>
                  <a:gd name="T22" fmla="*/ 61 w 273"/>
                  <a:gd name="T23" fmla="*/ 11 h 233"/>
                  <a:gd name="T24" fmla="*/ 82 w 273"/>
                  <a:gd name="T25" fmla="*/ 6 h 233"/>
                  <a:gd name="T26" fmla="*/ 258 w 273"/>
                  <a:gd name="T27" fmla="*/ 89 h 233"/>
                  <a:gd name="T28" fmla="*/ 272 w 273"/>
                  <a:gd name="T29" fmla="*/ 102 h 233"/>
                  <a:gd name="T30" fmla="*/ 258 w 273"/>
                  <a:gd name="T31" fmla="*/ 131 h 233"/>
                  <a:gd name="T32" fmla="*/ 246 w 273"/>
                  <a:gd name="T33" fmla="*/ 128 h 233"/>
                  <a:gd name="T34" fmla="*/ 181 w 273"/>
                  <a:gd name="T35" fmla="*/ 97 h 233"/>
                  <a:gd name="T36" fmla="*/ 159 w 273"/>
                  <a:gd name="T37" fmla="*/ 105 h 233"/>
                  <a:gd name="T38" fmla="*/ 141 w 273"/>
                  <a:gd name="T39" fmla="*/ 142 h 233"/>
                  <a:gd name="T40" fmla="*/ 148 w 273"/>
                  <a:gd name="T41" fmla="*/ 160 h 233"/>
                  <a:gd name="T42" fmla="*/ 210 w 273"/>
                  <a:gd name="T43" fmla="*/ 189 h 233"/>
                  <a:gd name="T44" fmla="*/ 219 w 273"/>
                  <a:gd name="T45" fmla="*/ 217 h 233"/>
                  <a:gd name="T46" fmla="*/ 209 w 273"/>
                  <a:gd name="T47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3" h="233">
                    <a:moveTo>
                      <a:pt x="209" y="233"/>
                    </a:moveTo>
                    <a:cubicBezTo>
                      <a:pt x="203" y="231"/>
                      <a:pt x="200" y="230"/>
                      <a:pt x="197" y="228"/>
                    </a:cubicBezTo>
                    <a:cubicBezTo>
                      <a:pt x="141" y="201"/>
                      <a:pt x="85" y="175"/>
                      <a:pt x="29" y="148"/>
                    </a:cubicBezTo>
                    <a:cubicBezTo>
                      <a:pt x="28" y="148"/>
                      <a:pt x="27" y="147"/>
                      <a:pt x="27" y="147"/>
                    </a:cubicBezTo>
                    <a:cubicBezTo>
                      <a:pt x="0" y="134"/>
                      <a:pt x="1" y="134"/>
                      <a:pt x="15" y="108"/>
                    </a:cubicBezTo>
                    <a:cubicBezTo>
                      <a:pt x="20" y="101"/>
                      <a:pt x="23" y="101"/>
                      <a:pt x="30" y="104"/>
                    </a:cubicBezTo>
                    <a:cubicBezTo>
                      <a:pt x="50" y="114"/>
                      <a:pt x="71" y="124"/>
                      <a:pt x="92" y="134"/>
                    </a:cubicBezTo>
                    <a:cubicBezTo>
                      <a:pt x="102" y="139"/>
                      <a:pt x="107" y="138"/>
                      <a:pt x="112" y="127"/>
                    </a:cubicBezTo>
                    <a:cubicBezTo>
                      <a:pt x="117" y="114"/>
                      <a:pt x="123" y="101"/>
                      <a:pt x="130" y="89"/>
                    </a:cubicBezTo>
                    <a:cubicBezTo>
                      <a:pt x="134" y="80"/>
                      <a:pt x="132" y="74"/>
                      <a:pt x="123" y="70"/>
                    </a:cubicBezTo>
                    <a:cubicBezTo>
                      <a:pt x="104" y="61"/>
                      <a:pt x="85" y="52"/>
                      <a:pt x="66" y="43"/>
                    </a:cubicBezTo>
                    <a:cubicBezTo>
                      <a:pt x="50" y="36"/>
                      <a:pt x="50" y="35"/>
                      <a:pt x="61" y="11"/>
                    </a:cubicBezTo>
                    <a:cubicBezTo>
                      <a:pt x="66" y="0"/>
                      <a:pt x="72" y="1"/>
                      <a:pt x="82" y="6"/>
                    </a:cubicBezTo>
                    <a:cubicBezTo>
                      <a:pt x="141" y="34"/>
                      <a:pt x="200" y="61"/>
                      <a:pt x="258" y="89"/>
                    </a:cubicBezTo>
                    <a:cubicBezTo>
                      <a:pt x="264" y="92"/>
                      <a:pt x="273" y="99"/>
                      <a:pt x="272" y="102"/>
                    </a:cubicBezTo>
                    <a:cubicBezTo>
                      <a:pt x="269" y="112"/>
                      <a:pt x="264" y="122"/>
                      <a:pt x="258" y="131"/>
                    </a:cubicBezTo>
                    <a:cubicBezTo>
                      <a:pt x="257" y="132"/>
                      <a:pt x="249" y="130"/>
                      <a:pt x="246" y="128"/>
                    </a:cubicBezTo>
                    <a:cubicBezTo>
                      <a:pt x="224" y="118"/>
                      <a:pt x="202" y="108"/>
                      <a:pt x="181" y="97"/>
                    </a:cubicBezTo>
                    <a:cubicBezTo>
                      <a:pt x="170" y="92"/>
                      <a:pt x="163" y="94"/>
                      <a:pt x="159" y="105"/>
                    </a:cubicBezTo>
                    <a:cubicBezTo>
                      <a:pt x="154" y="118"/>
                      <a:pt x="148" y="130"/>
                      <a:pt x="141" y="142"/>
                    </a:cubicBezTo>
                    <a:cubicBezTo>
                      <a:pt x="136" y="151"/>
                      <a:pt x="137" y="156"/>
                      <a:pt x="148" y="160"/>
                    </a:cubicBezTo>
                    <a:cubicBezTo>
                      <a:pt x="169" y="169"/>
                      <a:pt x="189" y="179"/>
                      <a:pt x="210" y="189"/>
                    </a:cubicBezTo>
                    <a:cubicBezTo>
                      <a:pt x="229" y="198"/>
                      <a:pt x="229" y="198"/>
                      <a:pt x="219" y="217"/>
                    </a:cubicBezTo>
                    <a:cubicBezTo>
                      <a:pt x="216" y="222"/>
                      <a:pt x="212" y="228"/>
                      <a:pt x="209" y="2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9" name="Freeform 238"/>
              <p:cNvSpPr>
                <a:spLocks noEditPoints="1"/>
              </p:cNvSpPr>
              <p:nvPr/>
            </p:nvSpPr>
            <p:spPr bwMode="auto">
              <a:xfrm>
                <a:off x="18127663" y="-1736725"/>
                <a:ext cx="606425" cy="798513"/>
              </a:xfrm>
              <a:custGeom>
                <a:avLst/>
                <a:gdLst>
                  <a:gd name="T0" fmla="*/ 192 w 192"/>
                  <a:gd name="T1" fmla="*/ 137 h 253"/>
                  <a:gd name="T2" fmla="*/ 138 w 192"/>
                  <a:gd name="T3" fmla="*/ 236 h 253"/>
                  <a:gd name="T4" fmla="*/ 24 w 192"/>
                  <a:gd name="T5" fmla="*/ 189 h 253"/>
                  <a:gd name="T6" fmla="*/ 5 w 192"/>
                  <a:gd name="T7" fmla="*/ 82 h 253"/>
                  <a:gd name="T8" fmla="*/ 60 w 192"/>
                  <a:gd name="T9" fmla="*/ 13 h 253"/>
                  <a:gd name="T10" fmla="*/ 148 w 192"/>
                  <a:gd name="T11" fmla="*/ 31 h 253"/>
                  <a:gd name="T12" fmla="*/ 192 w 192"/>
                  <a:gd name="T13" fmla="*/ 137 h 253"/>
                  <a:gd name="T14" fmla="*/ 154 w 192"/>
                  <a:gd name="T15" fmla="*/ 154 h 253"/>
                  <a:gd name="T16" fmla="*/ 125 w 192"/>
                  <a:gd name="T17" fmla="*/ 62 h 253"/>
                  <a:gd name="T18" fmla="*/ 81 w 192"/>
                  <a:gd name="T19" fmla="*/ 40 h 253"/>
                  <a:gd name="T20" fmla="*/ 45 w 192"/>
                  <a:gd name="T21" fmla="*/ 77 h 253"/>
                  <a:gd name="T22" fmla="*/ 76 w 192"/>
                  <a:gd name="T23" fmla="*/ 194 h 253"/>
                  <a:gd name="T24" fmla="*/ 139 w 192"/>
                  <a:gd name="T25" fmla="*/ 197 h 253"/>
                  <a:gd name="T26" fmla="*/ 154 w 192"/>
                  <a:gd name="T27" fmla="*/ 1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253">
                    <a:moveTo>
                      <a:pt x="192" y="137"/>
                    </a:moveTo>
                    <a:cubicBezTo>
                      <a:pt x="192" y="189"/>
                      <a:pt x="171" y="224"/>
                      <a:pt x="138" y="236"/>
                    </a:cubicBezTo>
                    <a:cubicBezTo>
                      <a:pt x="91" y="253"/>
                      <a:pt x="47" y="235"/>
                      <a:pt x="24" y="189"/>
                    </a:cubicBezTo>
                    <a:cubicBezTo>
                      <a:pt x="7" y="155"/>
                      <a:pt x="0" y="120"/>
                      <a:pt x="5" y="82"/>
                    </a:cubicBezTo>
                    <a:cubicBezTo>
                      <a:pt x="10" y="49"/>
                      <a:pt x="28" y="25"/>
                      <a:pt x="60" y="13"/>
                    </a:cubicBezTo>
                    <a:cubicBezTo>
                      <a:pt x="93" y="0"/>
                      <a:pt x="123" y="7"/>
                      <a:pt x="148" y="31"/>
                    </a:cubicBezTo>
                    <a:cubicBezTo>
                      <a:pt x="180" y="62"/>
                      <a:pt x="190" y="103"/>
                      <a:pt x="192" y="137"/>
                    </a:cubicBezTo>
                    <a:close/>
                    <a:moveTo>
                      <a:pt x="154" y="154"/>
                    </a:moveTo>
                    <a:cubicBezTo>
                      <a:pt x="150" y="121"/>
                      <a:pt x="142" y="90"/>
                      <a:pt x="125" y="62"/>
                    </a:cubicBezTo>
                    <a:cubicBezTo>
                      <a:pt x="114" y="46"/>
                      <a:pt x="97" y="37"/>
                      <a:pt x="81" y="40"/>
                    </a:cubicBezTo>
                    <a:cubicBezTo>
                      <a:pt x="60" y="44"/>
                      <a:pt x="48" y="55"/>
                      <a:pt x="45" y="77"/>
                    </a:cubicBezTo>
                    <a:cubicBezTo>
                      <a:pt x="40" y="119"/>
                      <a:pt x="50" y="159"/>
                      <a:pt x="76" y="194"/>
                    </a:cubicBezTo>
                    <a:cubicBezTo>
                      <a:pt x="92" y="216"/>
                      <a:pt x="123" y="218"/>
                      <a:pt x="139" y="197"/>
                    </a:cubicBezTo>
                    <a:cubicBezTo>
                      <a:pt x="147" y="185"/>
                      <a:pt x="149" y="169"/>
                      <a:pt x="154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0" name="Freeform 239"/>
              <p:cNvSpPr/>
              <p:nvPr/>
            </p:nvSpPr>
            <p:spPr bwMode="auto">
              <a:xfrm>
                <a:off x="21624925" y="-915987"/>
                <a:ext cx="827087" cy="792163"/>
              </a:xfrm>
              <a:custGeom>
                <a:avLst/>
                <a:gdLst>
                  <a:gd name="T0" fmla="*/ 228 w 262"/>
                  <a:gd name="T1" fmla="*/ 76 h 251"/>
                  <a:gd name="T2" fmla="*/ 232 w 262"/>
                  <a:gd name="T3" fmla="*/ 77 h 251"/>
                  <a:gd name="T4" fmla="*/ 238 w 262"/>
                  <a:gd name="T5" fmla="*/ 126 h 251"/>
                  <a:gd name="T6" fmla="*/ 167 w 262"/>
                  <a:gd name="T7" fmla="*/ 209 h 251"/>
                  <a:gd name="T8" fmla="*/ 86 w 262"/>
                  <a:gd name="T9" fmla="*/ 245 h 251"/>
                  <a:gd name="T10" fmla="*/ 35 w 262"/>
                  <a:gd name="T11" fmla="*/ 125 h 251"/>
                  <a:gd name="T12" fmla="*/ 135 w 262"/>
                  <a:gd name="T13" fmla="*/ 7 h 251"/>
                  <a:gd name="T14" fmla="*/ 151 w 262"/>
                  <a:gd name="T15" fmla="*/ 6 h 251"/>
                  <a:gd name="T16" fmla="*/ 155 w 262"/>
                  <a:gd name="T17" fmla="*/ 45 h 251"/>
                  <a:gd name="T18" fmla="*/ 71 w 262"/>
                  <a:gd name="T19" fmla="*/ 144 h 251"/>
                  <a:gd name="T20" fmla="*/ 62 w 262"/>
                  <a:gd name="T21" fmla="*/ 193 h 251"/>
                  <a:gd name="T22" fmla="*/ 121 w 262"/>
                  <a:gd name="T23" fmla="*/ 197 h 251"/>
                  <a:gd name="T24" fmla="*/ 173 w 262"/>
                  <a:gd name="T25" fmla="*/ 139 h 251"/>
                  <a:gd name="T26" fmla="*/ 228 w 262"/>
                  <a:gd name="T27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251">
                    <a:moveTo>
                      <a:pt x="228" y="76"/>
                    </a:moveTo>
                    <a:cubicBezTo>
                      <a:pt x="231" y="77"/>
                      <a:pt x="232" y="77"/>
                      <a:pt x="232" y="77"/>
                    </a:cubicBezTo>
                    <a:cubicBezTo>
                      <a:pt x="262" y="98"/>
                      <a:pt x="262" y="98"/>
                      <a:pt x="238" y="126"/>
                    </a:cubicBezTo>
                    <a:cubicBezTo>
                      <a:pt x="214" y="153"/>
                      <a:pt x="190" y="181"/>
                      <a:pt x="167" y="209"/>
                    </a:cubicBezTo>
                    <a:cubicBezTo>
                      <a:pt x="145" y="233"/>
                      <a:pt x="122" y="251"/>
                      <a:pt x="86" y="245"/>
                    </a:cubicBezTo>
                    <a:cubicBezTo>
                      <a:pt x="30" y="236"/>
                      <a:pt x="0" y="169"/>
                      <a:pt x="35" y="125"/>
                    </a:cubicBezTo>
                    <a:cubicBezTo>
                      <a:pt x="67" y="84"/>
                      <a:pt x="102" y="46"/>
                      <a:pt x="135" y="7"/>
                    </a:cubicBezTo>
                    <a:cubicBezTo>
                      <a:pt x="140" y="1"/>
                      <a:pt x="145" y="0"/>
                      <a:pt x="151" y="6"/>
                    </a:cubicBezTo>
                    <a:cubicBezTo>
                      <a:pt x="174" y="24"/>
                      <a:pt x="174" y="23"/>
                      <a:pt x="155" y="45"/>
                    </a:cubicBezTo>
                    <a:cubicBezTo>
                      <a:pt x="127" y="78"/>
                      <a:pt x="99" y="111"/>
                      <a:pt x="71" y="144"/>
                    </a:cubicBezTo>
                    <a:cubicBezTo>
                      <a:pt x="56" y="161"/>
                      <a:pt x="52" y="179"/>
                      <a:pt x="62" y="193"/>
                    </a:cubicBezTo>
                    <a:cubicBezTo>
                      <a:pt x="78" y="216"/>
                      <a:pt x="101" y="218"/>
                      <a:pt x="121" y="197"/>
                    </a:cubicBezTo>
                    <a:cubicBezTo>
                      <a:pt x="139" y="179"/>
                      <a:pt x="156" y="158"/>
                      <a:pt x="173" y="139"/>
                    </a:cubicBezTo>
                    <a:cubicBezTo>
                      <a:pt x="192" y="118"/>
                      <a:pt x="210" y="96"/>
                      <a:pt x="2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Freeform 240"/>
              <p:cNvSpPr>
                <a:spLocks noEditPoints="1"/>
              </p:cNvSpPr>
              <p:nvPr/>
            </p:nvSpPr>
            <p:spPr bwMode="auto">
              <a:xfrm>
                <a:off x="15135225" y="3162300"/>
                <a:ext cx="811212" cy="596900"/>
              </a:xfrm>
              <a:custGeom>
                <a:avLst/>
                <a:gdLst>
                  <a:gd name="T0" fmla="*/ 236 w 257"/>
                  <a:gd name="T1" fmla="*/ 187 h 189"/>
                  <a:gd name="T2" fmla="*/ 26 w 257"/>
                  <a:gd name="T3" fmla="*/ 171 h 189"/>
                  <a:gd name="T4" fmla="*/ 9 w 257"/>
                  <a:gd name="T5" fmla="*/ 159 h 189"/>
                  <a:gd name="T6" fmla="*/ 6 w 257"/>
                  <a:gd name="T7" fmla="*/ 147 h 189"/>
                  <a:gd name="T8" fmla="*/ 18 w 257"/>
                  <a:gd name="T9" fmla="*/ 115 h 189"/>
                  <a:gd name="T10" fmla="*/ 193 w 257"/>
                  <a:gd name="T11" fmla="*/ 7 h 189"/>
                  <a:gd name="T12" fmla="*/ 210 w 257"/>
                  <a:gd name="T13" fmla="*/ 14 h 189"/>
                  <a:gd name="T14" fmla="*/ 192 w 257"/>
                  <a:gd name="T15" fmla="*/ 53 h 189"/>
                  <a:gd name="T16" fmla="*/ 173 w 257"/>
                  <a:gd name="T17" fmla="*/ 93 h 189"/>
                  <a:gd name="T18" fmla="*/ 184 w 257"/>
                  <a:gd name="T19" fmla="*/ 137 h 189"/>
                  <a:gd name="T20" fmla="*/ 197 w 257"/>
                  <a:gd name="T21" fmla="*/ 146 h 189"/>
                  <a:gd name="T22" fmla="*/ 233 w 257"/>
                  <a:gd name="T23" fmla="*/ 149 h 189"/>
                  <a:gd name="T24" fmla="*/ 251 w 257"/>
                  <a:gd name="T25" fmla="*/ 185 h 189"/>
                  <a:gd name="T26" fmla="*/ 236 w 257"/>
                  <a:gd name="T27" fmla="*/ 189 h 189"/>
                  <a:gd name="T28" fmla="*/ 236 w 257"/>
                  <a:gd name="T29" fmla="*/ 187 h 189"/>
                  <a:gd name="T30" fmla="*/ 46 w 257"/>
                  <a:gd name="T31" fmla="*/ 136 h 189"/>
                  <a:gd name="T32" fmla="*/ 47 w 257"/>
                  <a:gd name="T33" fmla="*/ 142 h 189"/>
                  <a:gd name="T34" fmla="*/ 154 w 257"/>
                  <a:gd name="T35" fmla="*/ 142 h 189"/>
                  <a:gd name="T36" fmla="*/ 141 w 257"/>
                  <a:gd name="T37" fmla="*/ 96 h 189"/>
                  <a:gd name="T38" fmla="*/ 129 w 257"/>
                  <a:gd name="T39" fmla="*/ 90 h 189"/>
                  <a:gd name="T40" fmla="*/ 46 w 257"/>
                  <a:gd name="T41" fmla="*/ 136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7" h="189">
                    <a:moveTo>
                      <a:pt x="236" y="187"/>
                    </a:moveTo>
                    <a:cubicBezTo>
                      <a:pt x="166" y="182"/>
                      <a:pt x="96" y="177"/>
                      <a:pt x="26" y="171"/>
                    </a:cubicBezTo>
                    <a:cubicBezTo>
                      <a:pt x="17" y="171"/>
                      <a:pt x="10" y="169"/>
                      <a:pt x="9" y="159"/>
                    </a:cubicBezTo>
                    <a:cubicBezTo>
                      <a:pt x="9" y="155"/>
                      <a:pt x="7" y="151"/>
                      <a:pt x="6" y="147"/>
                    </a:cubicBezTo>
                    <a:cubicBezTo>
                      <a:pt x="0" y="133"/>
                      <a:pt x="4" y="124"/>
                      <a:pt x="18" y="115"/>
                    </a:cubicBezTo>
                    <a:cubicBezTo>
                      <a:pt x="77" y="80"/>
                      <a:pt x="135" y="43"/>
                      <a:pt x="193" y="7"/>
                    </a:cubicBezTo>
                    <a:cubicBezTo>
                      <a:pt x="204" y="0"/>
                      <a:pt x="207" y="1"/>
                      <a:pt x="210" y="14"/>
                    </a:cubicBezTo>
                    <a:cubicBezTo>
                      <a:pt x="216" y="40"/>
                      <a:pt x="216" y="39"/>
                      <a:pt x="192" y="53"/>
                    </a:cubicBezTo>
                    <a:cubicBezTo>
                      <a:pt x="168" y="67"/>
                      <a:pt x="167" y="67"/>
                      <a:pt x="173" y="93"/>
                    </a:cubicBezTo>
                    <a:cubicBezTo>
                      <a:pt x="176" y="108"/>
                      <a:pt x="180" y="123"/>
                      <a:pt x="184" y="137"/>
                    </a:cubicBezTo>
                    <a:cubicBezTo>
                      <a:pt x="186" y="141"/>
                      <a:pt x="192" y="145"/>
                      <a:pt x="197" y="146"/>
                    </a:cubicBezTo>
                    <a:cubicBezTo>
                      <a:pt x="209" y="148"/>
                      <a:pt x="221" y="148"/>
                      <a:pt x="233" y="149"/>
                    </a:cubicBezTo>
                    <a:cubicBezTo>
                      <a:pt x="242" y="149"/>
                      <a:pt x="257" y="178"/>
                      <a:pt x="251" y="185"/>
                    </a:cubicBezTo>
                    <a:cubicBezTo>
                      <a:pt x="248" y="188"/>
                      <a:pt x="241" y="188"/>
                      <a:pt x="236" y="189"/>
                    </a:cubicBezTo>
                    <a:cubicBezTo>
                      <a:pt x="236" y="188"/>
                      <a:pt x="236" y="188"/>
                      <a:pt x="236" y="187"/>
                    </a:cubicBezTo>
                    <a:close/>
                    <a:moveTo>
                      <a:pt x="46" y="136"/>
                    </a:moveTo>
                    <a:cubicBezTo>
                      <a:pt x="46" y="138"/>
                      <a:pt x="47" y="140"/>
                      <a:pt x="47" y="142"/>
                    </a:cubicBezTo>
                    <a:cubicBezTo>
                      <a:pt x="82" y="142"/>
                      <a:pt x="117" y="142"/>
                      <a:pt x="154" y="142"/>
                    </a:cubicBezTo>
                    <a:cubicBezTo>
                      <a:pt x="150" y="126"/>
                      <a:pt x="146" y="111"/>
                      <a:pt x="141" y="96"/>
                    </a:cubicBezTo>
                    <a:cubicBezTo>
                      <a:pt x="140" y="93"/>
                      <a:pt x="132" y="89"/>
                      <a:pt x="129" y="90"/>
                    </a:cubicBezTo>
                    <a:cubicBezTo>
                      <a:pt x="101" y="105"/>
                      <a:pt x="73" y="121"/>
                      <a:pt x="4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2" name="Freeform 241"/>
              <p:cNvSpPr>
                <a:spLocks noEditPoints="1"/>
              </p:cNvSpPr>
              <p:nvPr/>
            </p:nvSpPr>
            <p:spPr bwMode="auto">
              <a:xfrm>
                <a:off x="20305713" y="-1604962"/>
                <a:ext cx="600075" cy="808038"/>
              </a:xfrm>
              <a:custGeom>
                <a:avLst/>
                <a:gdLst>
                  <a:gd name="T0" fmla="*/ 0 w 190"/>
                  <a:gd name="T1" fmla="*/ 192 h 256"/>
                  <a:gd name="T2" fmla="*/ 47 w 190"/>
                  <a:gd name="T3" fmla="*/ 130 h 256"/>
                  <a:gd name="T4" fmla="*/ 137 w 190"/>
                  <a:gd name="T5" fmla="*/ 12 h 256"/>
                  <a:gd name="T6" fmla="*/ 162 w 190"/>
                  <a:gd name="T7" fmla="*/ 5 h 256"/>
                  <a:gd name="T8" fmla="*/ 189 w 190"/>
                  <a:gd name="T9" fmla="*/ 45 h 256"/>
                  <a:gd name="T10" fmla="*/ 184 w 190"/>
                  <a:gd name="T11" fmla="*/ 240 h 256"/>
                  <a:gd name="T12" fmla="*/ 183 w 190"/>
                  <a:gd name="T13" fmla="*/ 256 h 256"/>
                  <a:gd name="T14" fmla="*/ 153 w 190"/>
                  <a:gd name="T15" fmla="*/ 244 h 256"/>
                  <a:gd name="T16" fmla="*/ 146 w 190"/>
                  <a:gd name="T17" fmla="*/ 233 h 256"/>
                  <a:gd name="T18" fmla="*/ 146 w 190"/>
                  <a:gd name="T19" fmla="*/ 222 h 256"/>
                  <a:gd name="T20" fmla="*/ 110 w 190"/>
                  <a:gd name="T21" fmla="*/ 172 h 256"/>
                  <a:gd name="T22" fmla="*/ 51 w 190"/>
                  <a:gd name="T23" fmla="*/ 187 h 256"/>
                  <a:gd name="T24" fmla="*/ 15 w 190"/>
                  <a:gd name="T25" fmla="*/ 197 h 256"/>
                  <a:gd name="T26" fmla="*/ 0 w 190"/>
                  <a:gd name="T27" fmla="*/ 192 h 256"/>
                  <a:gd name="T28" fmla="*/ 158 w 190"/>
                  <a:gd name="T29" fmla="*/ 46 h 256"/>
                  <a:gd name="T30" fmla="*/ 152 w 190"/>
                  <a:gd name="T31" fmla="*/ 45 h 256"/>
                  <a:gd name="T32" fmla="*/ 95 w 190"/>
                  <a:gd name="T33" fmla="*/ 124 h 256"/>
                  <a:gd name="T34" fmla="*/ 101 w 190"/>
                  <a:gd name="T35" fmla="*/ 135 h 256"/>
                  <a:gd name="T36" fmla="*/ 133 w 190"/>
                  <a:gd name="T37" fmla="*/ 148 h 256"/>
                  <a:gd name="T38" fmla="*/ 152 w 190"/>
                  <a:gd name="T39" fmla="*/ 135 h 256"/>
                  <a:gd name="T40" fmla="*/ 155 w 190"/>
                  <a:gd name="T41" fmla="*/ 74 h 256"/>
                  <a:gd name="T42" fmla="*/ 158 w 190"/>
                  <a:gd name="T43" fmla="*/ 4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0" h="256">
                    <a:moveTo>
                      <a:pt x="0" y="192"/>
                    </a:moveTo>
                    <a:cubicBezTo>
                      <a:pt x="16" y="170"/>
                      <a:pt x="32" y="150"/>
                      <a:pt x="47" y="130"/>
                    </a:cubicBezTo>
                    <a:cubicBezTo>
                      <a:pt x="77" y="90"/>
                      <a:pt x="108" y="52"/>
                      <a:pt x="137" y="12"/>
                    </a:cubicBezTo>
                    <a:cubicBezTo>
                      <a:pt x="145" y="2"/>
                      <a:pt x="151" y="0"/>
                      <a:pt x="162" y="5"/>
                    </a:cubicBezTo>
                    <a:cubicBezTo>
                      <a:pt x="189" y="16"/>
                      <a:pt x="190" y="16"/>
                      <a:pt x="189" y="45"/>
                    </a:cubicBezTo>
                    <a:cubicBezTo>
                      <a:pt x="188" y="110"/>
                      <a:pt x="186" y="175"/>
                      <a:pt x="184" y="240"/>
                    </a:cubicBezTo>
                    <a:cubicBezTo>
                      <a:pt x="184" y="244"/>
                      <a:pt x="184" y="248"/>
                      <a:pt x="183" y="256"/>
                    </a:cubicBezTo>
                    <a:cubicBezTo>
                      <a:pt x="172" y="252"/>
                      <a:pt x="162" y="249"/>
                      <a:pt x="153" y="244"/>
                    </a:cubicBezTo>
                    <a:cubicBezTo>
                      <a:pt x="149" y="243"/>
                      <a:pt x="147" y="237"/>
                      <a:pt x="146" y="233"/>
                    </a:cubicBezTo>
                    <a:cubicBezTo>
                      <a:pt x="145" y="230"/>
                      <a:pt x="146" y="226"/>
                      <a:pt x="146" y="222"/>
                    </a:cubicBezTo>
                    <a:cubicBezTo>
                      <a:pt x="147" y="175"/>
                      <a:pt x="156" y="188"/>
                      <a:pt x="110" y="172"/>
                    </a:cubicBezTo>
                    <a:cubicBezTo>
                      <a:pt x="68" y="157"/>
                      <a:pt x="75" y="152"/>
                      <a:pt x="51" y="187"/>
                    </a:cubicBezTo>
                    <a:cubicBezTo>
                      <a:pt x="37" y="206"/>
                      <a:pt x="37" y="205"/>
                      <a:pt x="15" y="197"/>
                    </a:cubicBezTo>
                    <a:cubicBezTo>
                      <a:pt x="11" y="196"/>
                      <a:pt x="7" y="195"/>
                      <a:pt x="0" y="192"/>
                    </a:cubicBezTo>
                    <a:close/>
                    <a:moveTo>
                      <a:pt x="158" y="46"/>
                    </a:moveTo>
                    <a:cubicBezTo>
                      <a:pt x="156" y="46"/>
                      <a:pt x="154" y="45"/>
                      <a:pt x="152" y="45"/>
                    </a:cubicBezTo>
                    <a:cubicBezTo>
                      <a:pt x="133" y="71"/>
                      <a:pt x="114" y="97"/>
                      <a:pt x="95" y="124"/>
                    </a:cubicBezTo>
                    <a:cubicBezTo>
                      <a:pt x="94" y="126"/>
                      <a:pt x="98" y="134"/>
                      <a:pt x="101" y="135"/>
                    </a:cubicBezTo>
                    <a:cubicBezTo>
                      <a:pt x="111" y="140"/>
                      <a:pt x="123" y="144"/>
                      <a:pt x="133" y="148"/>
                    </a:cubicBezTo>
                    <a:cubicBezTo>
                      <a:pt x="147" y="153"/>
                      <a:pt x="151" y="150"/>
                      <a:pt x="152" y="135"/>
                    </a:cubicBezTo>
                    <a:cubicBezTo>
                      <a:pt x="153" y="115"/>
                      <a:pt x="154" y="94"/>
                      <a:pt x="155" y="74"/>
                    </a:cubicBezTo>
                    <a:cubicBezTo>
                      <a:pt x="156" y="65"/>
                      <a:pt x="157" y="56"/>
                      <a:pt x="158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Freeform 242"/>
              <p:cNvSpPr>
                <a:spLocks noEditPoints="1"/>
              </p:cNvSpPr>
              <p:nvPr/>
            </p:nvSpPr>
            <p:spPr bwMode="auto">
              <a:xfrm>
                <a:off x="16579850" y="-893762"/>
                <a:ext cx="749300" cy="814388"/>
              </a:xfrm>
              <a:custGeom>
                <a:avLst/>
                <a:gdLst>
                  <a:gd name="T0" fmla="*/ 85 w 237"/>
                  <a:gd name="T1" fmla="*/ 258 h 258"/>
                  <a:gd name="T2" fmla="*/ 66 w 237"/>
                  <a:gd name="T3" fmla="*/ 208 h 258"/>
                  <a:gd name="T4" fmla="*/ 4 w 237"/>
                  <a:gd name="T5" fmla="*/ 46 h 258"/>
                  <a:gd name="T6" fmla="*/ 10 w 237"/>
                  <a:gd name="T7" fmla="*/ 23 h 258"/>
                  <a:gd name="T8" fmla="*/ 60 w 237"/>
                  <a:gd name="T9" fmla="*/ 21 h 258"/>
                  <a:gd name="T10" fmla="*/ 218 w 237"/>
                  <a:gd name="T11" fmla="*/ 122 h 258"/>
                  <a:gd name="T12" fmla="*/ 220 w 237"/>
                  <a:gd name="T13" fmla="*/ 149 h 258"/>
                  <a:gd name="T14" fmla="*/ 190 w 237"/>
                  <a:gd name="T15" fmla="*/ 152 h 258"/>
                  <a:gd name="T16" fmla="*/ 125 w 237"/>
                  <a:gd name="T17" fmla="*/ 155 h 258"/>
                  <a:gd name="T18" fmla="*/ 109 w 237"/>
                  <a:gd name="T19" fmla="*/ 215 h 258"/>
                  <a:gd name="T20" fmla="*/ 100 w 237"/>
                  <a:gd name="T21" fmla="*/ 247 h 258"/>
                  <a:gd name="T22" fmla="*/ 85 w 237"/>
                  <a:gd name="T23" fmla="*/ 258 h 258"/>
                  <a:gd name="T24" fmla="*/ 43 w 237"/>
                  <a:gd name="T25" fmla="*/ 49 h 258"/>
                  <a:gd name="T26" fmla="*/ 40 w 237"/>
                  <a:gd name="T27" fmla="*/ 53 h 258"/>
                  <a:gd name="T28" fmla="*/ 75 w 237"/>
                  <a:gd name="T29" fmla="*/ 137 h 258"/>
                  <a:gd name="T30" fmla="*/ 93 w 237"/>
                  <a:gd name="T31" fmla="*/ 141 h 258"/>
                  <a:gd name="T32" fmla="*/ 119 w 237"/>
                  <a:gd name="T33" fmla="*/ 119 h 258"/>
                  <a:gd name="T34" fmla="*/ 118 w 237"/>
                  <a:gd name="T35" fmla="*/ 101 h 258"/>
                  <a:gd name="T36" fmla="*/ 60 w 237"/>
                  <a:gd name="T37" fmla="*/ 59 h 258"/>
                  <a:gd name="T38" fmla="*/ 43 w 237"/>
                  <a:gd name="T39" fmla="*/ 4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7" h="258">
                    <a:moveTo>
                      <a:pt x="85" y="258"/>
                    </a:moveTo>
                    <a:cubicBezTo>
                      <a:pt x="78" y="240"/>
                      <a:pt x="72" y="224"/>
                      <a:pt x="66" y="208"/>
                    </a:cubicBezTo>
                    <a:cubicBezTo>
                      <a:pt x="45" y="154"/>
                      <a:pt x="25" y="100"/>
                      <a:pt x="4" y="46"/>
                    </a:cubicBezTo>
                    <a:cubicBezTo>
                      <a:pt x="0" y="37"/>
                      <a:pt x="1" y="30"/>
                      <a:pt x="10" y="23"/>
                    </a:cubicBezTo>
                    <a:cubicBezTo>
                      <a:pt x="40" y="0"/>
                      <a:pt x="29" y="1"/>
                      <a:pt x="60" y="21"/>
                    </a:cubicBezTo>
                    <a:cubicBezTo>
                      <a:pt x="113" y="54"/>
                      <a:pt x="165" y="88"/>
                      <a:pt x="218" y="122"/>
                    </a:cubicBezTo>
                    <a:cubicBezTo>
                      <a:pt x="237" y="134"/>
                      <a:pt x="237" y="134"/>
                      <a:pt x="220" y="149"/>
                    </a:cubicBezTo>
                    <a:cubicBezTo>
                      <a:pt x="210" y="158"/>
                      <a:pt x="203" y="161"/>
                      <a:pt x="190" y="152"/>
                    </a:cubicBezTo>
                    <a:cubicBezTo>
                      <a:pt x="157" y="128"/>
                      <a:pt x="156" y="128"/>
                      <a:pt x="125" y="155"/>
                    </a:cubicBezTo>
                    <a:cubicBezTo>
                      <a:pt x="88" y="186"/>
                      <a:pt x="90" y="170"/>
                      <a:pt x="109" y="215"/>
                    </a:cubicBezTo>
                    <a:cubicBezTo>
                      <a:pt x="116" y="231"/>
                      <a:pt x="114" y="239"/>
                      <a:pt x="100" y="247"/>
                    </a:cubicBezTo>
                    <a:cubicBezTo>
                      <a:pt x="96" y="250"/>
                      <a:pt x="91" y="253"/>
                      <a:pt x="85" y="258"/>
                    </a:cubicBezTo>
                    <a:close/>
                    <a:moveTo>
                      <a:pt x="43" y="49"/>
                    </a:moveTo>
                    <a:cubicBezTo>
                      <a:pt x="42" y="50"/>
                      <a:pt x="41" y="51"/>
                      <a:pt x="40" y="53"/>
                    </a:cubicBezTo>
                    <a:cubicBezTo>
                      <a:pt x="52" y="81"/>
                      <a:pt x="64" y="109"/>
                      <a:pt x="75" y="137"/>
                    </a:cubicBezTo>
                    <a:cubicBezTo>
                      <a:pt x="80" y="148"/>
                      <a:pt x="85" y="148"/>
                      <a:pt x="93" y="141"/>
                    </a:cubicBezTo>
                    <a:cubicBezTo>
                      <a:pt x="102" y="134"/>
                      <a:pt x="110" y="126"/>
                      <a:pt x="119" y="119"/>
                    </a:cubicBezTo>
                    <a:cubicBezTo>
                      <a:pt x="129" y="112"/>
                      <a:pt x="127" y="107"/>
                      <a:pt x="118" y="101"/>
                    </a:cubicBezTo>
                    <a:cubicBezTo>
                      <a:pt x="99" y="87"/>
                      <a:pt x="79" y="73"/>
                      <a:pt x="60" y="59"/>
                    </a:cubicBezTo>
                    <a:cubicBezTo>
                      <a:pt x="55" y="56"/>
                      <a:pt x="49" y="52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Freeform 243"/>
              <p:cNvSpPr/>
              <p:nvPr/>
            </p:nvSpPr>
            <p:spPr bwMode="auto">
              <a:xfrm>
                <a:off x="19727863" y="6446838"/>
                <a:ext cx="935037" cy="663575"/>
              </a:xfrm>
              <a:custGeom>
                <a:avLst/>
                <a:gdLst>
                  <a:gd name="T0" fmla="*/ 26 w 296"/>
                  <a:gd name="T1" fmla="*/ 77 h 210"/>
                  <a:gd name="T2" fmla="*/ 3 w 296"/>
                  <a:gd name="T3" fmla="*/ 94 h 210"/>
                  <a:gd name="T4" fmla="*/ 0 w 296"/>
                  <a:gd name="T5" fmla="*/ 91 h 210"/>
                  <a:gd name="T6" fmla="*/ 4 w 296"/>
                  <a:gd name="T7" fmla="*/ 81 h 210"/>
                  <a:gd name="T8" fmla="*/ 64 w 296"/>
                  <a:gd name="T9" fmla="*/ 10 h 210"/>
                  <a:gd name="T10" fmla="*/ 94 w 296"/>
                  <a:gd name="T11" fmla="*/ 11 h 210"/>
                  <a:gd name="T12" fmla="*/ 95 w 296"/>
                  <a:gd name="T13" fmla="*/ 28 h 210"/>
                  <a:gd name="T14" fmla="*/ 76 w 296"/>
                  <a:gd name="T15" fmla="*/ 41 h 210"/>
                  <a:gd name="T16" fmla="*/ 45 w 296"/>
                  <a:gd name="T17" fmla="*/ 81 h 210"/>
                  <a:gd name="T18" fmla="*/ 43 w 296"/>
                  <a:gd name="T19" fmla="*/ 97 h 210"/>
                  <a:gd name="T20" fmla="*/ 48 w 296"/>
                  <a:gd name="T21" fmla="*/ 109 h 210"/>
                  <a:gd name="T22" fmla="*/ 54 w 296"/>
                  <a:gd name="T23" fmla="*/ 99 h 210"/>
                  <a:gd name="T24" fmla="*/ 60 w 296"/>
                  <a:gd name="T25" fmla="*/ 68 h 210"/>
                  <a:gd name="T26" fmla="*/ 73 w 296"/>
                  <a:gd name="T27" fmla="*/ 61 h 210"/>
                  <a:gd name="T28" fmla="*/ 104 w 296"/>
                  <a:gd name="T29" fmla="*/ 50 h 210"/>
                  <a:gd name="T30" fmla="*/ 161 w 296"/>
                  <a:gd name="T31" fmla="*/ 8 h 210"/>
                  <a:gd name="T32" fmla="*/ 191 w 296"/>
                  <a:gd name="T33" fmla="*/ 12 h 210"/>
                  <a:gd name="T34" fmla="*/ 197 w 296"/>
                  <a:gd name="T35" fmla="*/ 41 h 210"/>
                  <a:gd name="T36" fmla="*/ 192 w 296"/>
                  <a:gd name="T37" fmla="*/ 61 h 210"/>
                  <a:gd name="T38" fmla="*/ 182 w 296"/>
                  <a:gd name="T39" fmla="*/ 73 h 210"/>
                  <a:gd name="T40" fmla="*/ 165 w 296"/>
                  <a:gd name="T41" fmla="*/ 94 h 210"/>
                  <a:gd name="T42" fmla="*/ 190 w 296"/>
                  <a:gd name="T43" fmla="*/ 118 h 210"/>
                  <a:gd name="T44" fmla="*/ 196 w 296"/>
                  <a:gd name="T45" fmla="*/ 117 h 210"/>
                  <a:gd name="T46" fmla="*/ 256 w 296"/>
                  <a:gd name="T47" fmla="*/ 83 h 210"/>
                  <a:gd name="T48" fmla="*/ 266 w 296"/>
                  <a:gd name="T49" fmla="*/ 56 h 210"/>
                  <a:gd name="T50" fmla="*/ 275 w 296"/>
                  <a:gd name="T51" fmla="*/ 37 h 210"/>
                  <a:gd name="T52" fmla="*/ 289 w 296"/>
                  <a:gd name="T53" fmla="*/ 53 h 210"/>
                  <a:gd name="T54" fmla="*/ 281 w 296"/>
                  <a:gd name="T55" fmla="*/ 100 h 210"/>
                  <a:gd name="T56" fmla="*/ 198 w 296"/>
                  <a:gd name="T57" fmla="*/ 143 h 210"/>
                  <a:gd name="T58" fmla="*/ 143 w 296"/>
                  <a:gd name="T59" fmla="*/ 113 h 210"/>
                  <a:gd name="T60" fmla="*/ 144 w 296"/>
                  <a:gd name="T61" fmla="*/ 55 h 210"/>
                  <a:gd name="T62" fmla="*/ 155 w 296"/>
                  <a:gd name="T63" fmla="*/ 39 h 210"/>
                  <a:gd name="T64" fmla="*/ 172 w 296"/>
                  <a:gd name="T65" fmla="*/ 34 h 210"/>
                  <a:gd name="T66" fmla="*/ 183 w 296"/>
                  <a:gd name="T67" fmla="*/ 36 h 210"/>
                  <a:gd name="T68" fmla="*/ 183 w 296"/>
                  <a:gd name="T69" fmla="*/ 29 h 210"/>
                  <a:gd name="T70" fmla="*/ 173 w 296"/>
                  <a:gd name="T71" fmla="*/ 22 h 210"/>
                  <a:gd name="T72" fmla="*/ 149 w 296"/>
                  <a:gd name="T73" fmla="*/ 34 h 210"/>
                  <a:gd name="T74" fmla="*/ 105 w 296"/>
                  <a:gd name="T75" fmla="*/ 74 h 210"/>
                  <a:gd name="T76" fmla="*/ 70 w 296"/>
                  <a:gd name="T77" fmla="*/ 156 h 210"/>
                  <a:gd name="T78" fmla="*/ 68 w 296"/>
                  <a:gd name="T79" fmla="*/ 189 h 210"/>
                  <a:gd name="T80" fmla="*/ 54 w 296"/>
                  <a:gd name="T81" fmla="*/ 210 h 210"/>
                  <a:gd name="T82" fmla="*/ 34 w 296"/>
                  <a:gd name="T83" fmla="*/ 194 h 210"/>
                  <a:gd name="T84" fmla="*/ 46 w 296"/>
                  <a:gd name="T85" fmla="*/ 170 h 210"/>
                  <a:gd name="T86" fmla="*/ 50 w 296"/>
                  <a:gd name="T87" fmla="*/ 154 h 210"/>
                  <a:gd name="T88" fmla="*/ 28 w 296"/>
                  <a:gd name="T89" fmla="*/ 84 h 210"/>
                  <a:gd name="T90" fmla="*/ 28 w 296"/>
                  <a:gd name="T91" fmla="*/ 81 h 210"/>
                  <a:gd name="T92" fmla="*/ 26 w 296"/>
                  <a:gd name="T93" fmla="*/ 7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6" h="210">
                    <a:moveTo>
                      <a:pt x="26" y="77"/>
                    </a:moveTo>
                    <a:cubicBezTo>
                      <a:pt x="18" y="83"/>
                      <a:pt x="11" y="88"/>
                      <a:pt x="3" y="94"/>
                    </a:cubicBezTo>
                    <a:cubicBezTo>
                      <a:pt x="2" y="93"/>
                      <a:pt x="1" y="92"/>
                      <a:pt x="0" y="91"/>
                    </a:cubicBezTo>
                    <a:cubicBezTo>
                      <a:pt x="1" y="87"/>
                      <a:pt x="2" y="83"/>
                      <a:pt x="4" y="81"/>
                    </a:cubicBezTo>
                    <a:cubicBezTo>
                      <a:pt x="24" y="57"/>
                      <a:pt x="43" y="33"/>
                      <a:pt x="64" y="10"/>
                    </a:cubicBezTo>
                    <a:cubicBezTo>
                      <a:pt x="74" y="0"/>
                      <a:pt x="83" y="1"/>
                      <a:pt x="94" y="11"/>
                    </a:cubicBezTo>
                    <a:cubicBezTo>
                      <a:pt x="101" y="16"/>
                      <a:pt x="102" y="23"/>
                      <a:pt x="95" y="28"/>
                    </a:cubicBezTo>
                    <a:cubicBezTo>
                      <a:pt x="89" y="33"/>
                      <a:pt x="83" y="39"/>
                      <a:pt x="76" y="41"/>
                    </a:cubicBezTo>
                    <a:cubicBezTo>
                      <a:pt x="57" y="48"/>
                      <a:pt x="45" y="59"/>
                      <a:pt x="45" y="81"/>
                    </a:cubicBezTo>
                    <a:cubicBezTo>
                      <a:pt x="46" y="86"/>
                      <a:pt x="43" y="91"/>
                      <a:pt x="43" y="97"/>
                    </a:cubicBezTo>
                    <a:cubicBezTo>
                      <a:pt x="43" y="101"/>
                      <a:pt x="46" y="105"/>
                      <a:pt x="48" y="109"/>
                    </a:cubicBezTo>
                    <a:cubicBezTo>
                      <a:pt x="50" y="106"/>
                      <a:pt x="53" y="103"/>
                      <a:pt x="54" y="99"/>
                    </a:cubicBezTo>
                    <a:cubicBezTo>
                      <a:pt x="57" y="89"/>
                      <a:pt x="57" y="78"/>
                      <a:pt x="60" y="68"/>
                    </a:cubicBezTo>
                    <a:cubicBezTo>
                      <a:pt x="61" y="65"/>
                      <a:pt x="69" y="61"/>
                      <a:pt x="73" y="61"/>
                    </a:cubicBezTo>
                    <a:cubicBezTo>
                      <a:pt x="86" y="64"/>
                      <a:pt x="94" y="58"/>
                      <a:pt x="104" y="50"/>
                    </a:cubicBezTo>
                    <a:cubicBezTo>
                      <a:pt x="122" y="36"/>
                      <a:pt x="141" y="21"/>
                      <a:pt x="161" y="8"/>
                    </a:cubicBezTo>
                    <a:cubicBezTo>
                      <a:pt x="171" y="1"/>
                      <a:pt x="182" y="4"/>
                      <a:pt x="191" y="12"/>
                    </a:cubicBezTo>
                    <a:cubicBezTo>
                      <a:pt x="200" y="21"/>
                      <a:pt x="201" y="31"/>
                      <a:pt x="197" y="41"/>
                    </a:cubicBezTo>
                    <a:cubicBezTo>
                      <a:pt x="195" y="48"/>
                      <a:pt x="195" y="55"/>
                      <a:pt x="192" y="61"/>
                    </a:cubicBezTo>
                    <a:cubicBezTo>
                      <a:pt x="190" y="66"/>
                      <a:pt x="185" y="73"/>
                      <a:pt x="182" y="73"/>
                    </a:cubicBezTo>
                    <a:cubicBezTo>
                      <a:pt x="166" y="72"/>
                      <a:pt x="164" y="82"/>
                      <a:pt x="165" y="94"/>
                    </a:cubicBezTo>
                    <a:cubicBezTo>
                      <a:pt x="167" y="109"/>
                      <a:pt x="177" y="118"/>
                      <a:pt x="190" y="118"/>
                    </a:cubicBezTo>
                    <a:cubicBezTo>
                      <a:pt x="192" y="118"/>
                      <a:pt x="194" y="118"/>
                      <a:pt x="196" y="117"/>
                    </a:cubicBezTo>
                    <a:cubicBezTo>
                      <a:pt x="218" y="110"/>
                      <a:pt x="241" y="102"/>
                      <a:pt x="256" y="83"/>
                    </a:cubicBezTo>
                    <a:cubicBezTo>
                      <a:pt x="262" y="76"/>
                      <a:pt x="262" y="65"/>
                      <a:pt x="266" y="56"/>
                    </a:cubicBezTo>
                    <a:cubicBezTo>
                      <a:pt x="268" y="49"/>
                      <a:pt x="272" y="44"/>
                      <a:pt x="275" y="37"/>
                    </a:cubicBezTo>
                    <a:cubicBezTo>
                      <a:pt x="280" y="42"/>
                      <a:pt x="287" y="47"/>
                      <a:pt x="289" y="53"/>
                    </a:cubicBezTo>
                    <a:cubicBezTo>
                      <a:pt x="296" y="70"/>
                      <a:pt x="293" y="86"/>
                      <a:pt x="281" y="100"/>
                    </a:cubicBezTo>
                    <a:cubicBezTo>
                      <a:pt x="259" y="125"/>
                      <a:pt x="231" y="141"/>
                      <a:pt x="198" y="143"/>
                    </a:cubicBezTo>
                    <a:cubicBezTo>
                      <a:pt x="174" y="145"/>
                      <a:pt x="156" y="132"/>
                      <a:pt x="143" y="113"/>
                    </a:cubicBezTo>
                    <a:cubicBezTo>
                      <a:pt x="130" y="95"/>
                      <a:pt x="131" y="74"/>
                      <a:pt x="144" y="55"/>
                    </a:cubicBezTo>
                    <a:cubicBezTo>
                      <a:pt x="147" y="50"/>
                      <a:pt x="150" y="43"/>
                      <a:pt x="155" y="39"/>
                    </a:cubicBezTo>
                    <a:cubicBezTo>
                      <a:pt x="159" y="36"/>
                      <a:pt x="166" y="35"/>
                      <a:pt x="172" y="34"/>
                    </a:cubicBezTo>
                    <a:cubicBezTo>
                      <a:pt x="176" y="33"/>
                      <a:pt x="179" y="35"/>
                      <a:pt x="183" y="36"/>
                    </a:cubicBezTo>
                    <a:cubicBezTo>
                      <a:pt x="183" y="33"/>
                      <a:pt x="184" y="30"/>
                      <a:pt x="183" y="29"/>
                    </a:cubicBezTo>
                    <a:cubicBezTo>
                      <a:pt x="180" y="26"/>
                      <a:pt x="175" y="22"/>
                      <a:pt x="173" y="22"/>
                    </a:cubicBezTo>
                    <a:cubicBezTo>
                      <a:pt x="164" y="25"/>
                      <a:pt x="156" y="28"/>
                      <a:pt x="149" y="34"/>
                    </a:cubicBezTo>
                    <a:cubicBezTo>
                      <a:pt x="134" y="46"/>
                      <a:pt x="120" y="61"/>
                      <a:pt x="105" y="74"/>
                    </a:cubicBezTo>
                    <a:cubicBezTo>
                      <a:pt x="79" y="96"/>
                      <a:pt x="68" y="123"/>
                      <a:pt x="70" y="156"/>
                    </a:cubicBezTo>
                    <a:cubicBezTo>
                      <a:pt x="71" y="167"/>
                      <a:pt x="70" y="178"/>
                      <a:pt x="68" y="189"/>
                    </a:cubicBezTo>
                    <a:cubicBezTo>
                      <a:pt x="66" y="196"/>
                      <a:pt x="59" y="203"/>
                      <a:pt x="54" y="210"/>
                    </a:cubicBezTo>
                    <a:cubicBezTo>
                      <a:pt x="47" y="204"/>
                      <a:pt x="36" y="201"/>
                      <a:pt x="34" y="194"/>
                    </a:cubicBezTo>
                    <a:cubicBezTo>
                      <a:pt x="30" y="185"/>
                      <a:pt x="32" y="174"/>
                      <a:pt x="46" y="170"/>
                    </a:cubicBezTo>
                    <a:cubicBezTo>
                      <a:pt x="56" y="167"/>
                      <a:pt x="57" y="162"/>
                      <a:pt x="50" y="154"/>
                    </a:cubicBezTo>
                    <a:cubicBezTo>
                      <a:pt x="31" y="135"/>
                      <a:pt x="12" y="115"/>
                      <a:pt x="28" y="84"/>
                    </a:cubicBezTo>
                    <a:cubicBezTo>
                      <a:pt x="29" y="84"/>
                      <a:pt x="28" y="82"/>
                      <a:pt x="28" y="81"/>
                    </a:cubicBezTo>
                    <a:cubicBezTo>
                      <a:pt x="28" y="81"/>
                      <a:pt x="27" y="80"/>
                      <a:pt x="26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Freeform 244"/>
              <p:cNvSpPr>
                <a:spLocks noEditPoints="1"/>
              </p:cNvSpPr>
              <p:nvPr/>
            </p:nvSpPr>
            <p:spPr bwMode="auto">
              <a:xfrm>
                <a:off x="21994813" y="4781550"/>
                <a:ext cx="644525" cy="865188"/>
              </a:xfrm>
              <a:custGeom>
                <a:avLst/>
                <a:gdLst>
                  <a:gd name="T0" fmla="*/ 175 w 204"/>
                  <a:gd name="T1" fmla="*/ 81 h 274"/>
                  <a:gd name="T2" fmla="*/ 150 w 204"/>
                  <a:gd name="T3" fmla="*/ 103 h 274"/>
                  <a:gd name="T4" fmla="*/ 69 w 204"/>
                  <a:gd name="T5" fmla="*/ 223 h 274"/>
                  <a:gd name="T6" fmla="*/ 77 w 204"/>
                  <a:gd name="T7" fmla="*/ 252 h 274"/>
                  <a:gd name="T8" fmla="*/ 86 w 204"/>
                  <a:gd name="T9" fmla="*/ 271 h 274"/>
                  <a:gd name="T10" fmla="*/ 63 w 204"/>
                  <a:gd name="T11" fmla="*/ 266 h 274"/>
                  <a:gd name="T12" fmla="*/ 36 w 204"/>
                  <a:gd name="T13" fmla="*/ 224 h 274"/>
                  <a:gd name="T14" fmla="*/ 36 w 204"/>
                  <a:gd name="T15" fmla="*/ 214 h 274"/>
                  <a:gd name="T16" fmla="*/ 31 w 204"/>
                  <a:gd name="T17" fmla="*/ 183 h 274"/>
                  <a:gd name="T18" fmla="*/ 2 w 204"/>
                  <a:gd name="T19" fmla="*/ 136 h 274"/>
                  <a:gd name="T20" fmla="*/ 1 w 204"/>
                  <a:gd name="T21" fmla="*/ 122 h 274"/>
                  <a:gd name="T22" fmla="*/ 9 w 204"/>
                  <a:gd name="T23" fmla="*/ 83 h 274"/>
                  <a:gd name="T24" fmla="*/ 17 w 204"/>
                  <a:gd name="T25" fmla="*/ 76 h 274"/>
                  <a:gd name="T26" fmla="*/ 30 w 204"/>
                  <a:gd name="T27" fmla="*/ 63 h 274"/>
                  <a:gd name="T28" fmla="*/ 31 w 204"/>
                  <a:gd name="T29" fmla="*/ 52 h 274"/>
                  <a:gd name="T30" fmla="*/ 39 w 204"/>
                  <a:gd name="T31" fmla="*/ 42 h 274"/>
                  <a:gd name="T32" fmla="*/ 47 w 204"/>
                  <a:gd name="T33" fmla="*/ 51 h 274"/>
                  <a:gd name="T34" fmla="*/ 64 w 204"/>
                  <a:gd name="T35" fmla="*/ 69 h 274"/>
                  <a:gd name="T36" fmla="*/ 72 w 204"/>
                  <a:gd name="T37" fmla="*/ 42 h 274"/>
                  <a:gd name="T38" fmla="*/ 81 w 204"/>
                  <a:gd name="T39" fmla="*/ 5 h 274"/>
                  <a:gd name="T40" fmla="*/ 123 w 204"/>
                  <a:gd name="T41" fmla="*/ 27 h 274"/>
                  <a:gd name="T42" fmla="*/ 134 w 204"/>
                  <a:gd name="T43" fmla="*/ 65 h 274"/>
                  <a:gd name="T44" fmla="*/ 140 w 204"/>
                  <a:gd name="T45" fmla="*/ 78 h 274"/>
                  <a:gd name="T46" fmla="*/ 151 w 204"/>
                  <a:gd name="T47" fmla="*/ 71 h 274"/>
                  <a:gd name="T48" fmla="*/ 166 w 204"/>
                  <a:gd name="T49" fmla="*/ 55 h 274"/>
                  <a:gd name="T50" fmla="*/ 192 w 204"/>
                  <a:gd name="T51" fmla="*/ 49 h 274"/>
                  <a:gd name="T52" fmla="*/ 203 w 204"/>
                  <a:gd name="T53" fmla="*/ 70 h 274"/>
                  <a:gd name="T54" fmla="*/ 175 w 204"/>
                  <a:gd name="T55" fmla="*/ 81 h 274"/>
                  <a:gd name="T56" fmla="*/ 100 w 204"/>
                  <a:gd name="T57" fmla="*/ 59 h 274"/>
                  <a:gd name="T58" fmla="*/ 108 w 204"/>
                  <a:gd name="T59" fmla="*/ 57 h 274"/>
                  <a:gd name="T60" fmla="*/ 116 w 204"/>
                  <a:gd name="T61" fmla="*/ 45 h 274"/>
                  <a:gd name="T62" fmla="*/ 98 w 204"/>
                  <a:gd name="T63" fmla="*/ 29 h 274"/>
                  <a:gd name="T64" fmla="*/ 87 w 204"/>
                  <a:gd name="T65" fmla="*/ 37 h 274"/>
                  <a:gd name="T66" fmla="*/ 94 w 204"/>
                  <a:gd name="T67" fmla="*/ 82 h 274"/>
                  <a:gd name="T68" fmla="*/ 104 w 204"/>
                  <a:gd name="T69" fmla="*/ 102 h 274"/>
                  <a:gd name="T70" fmla="*/ 113 w 204"/>
                  <a:gd name="T71" fmla="*/ 112 h 274"/>
                  <a:gd name="T72" fmla="*/ 121 w 204"/>
                  <a:gd name="T73" fmla="*/ 107 h 274"/>
                  <a:gd name="T74" fmla="*/ 118 w 204"/>
                  <a:gd name="T75" fmla="*/ 95 h 274"/>
                  <a:gd name="T76" fmla="*/ 100 w 204"/>
                  <a:gd name="T77" fmla="*/ 59 h 274"/>
                  <a:gd name="T78" fmla="*/ 56 w 204"/>
                  <a:gd name="T79" fmla="*/ 185 h 274"/>
                  <a:gd name="T80" fmla="*/ 61 w 204"/>
                  <a:gd name="T81" fmla="*/ 184 h 274"/>
                  <a:gd name="T82" fmla="*/ 61 w 204"/>
                  <a:gd name="T83" fmla="*/ 175 h 274"/>
                  <a:gd name="T84" fmla="*/ 35 w 204"/>
                  <a:gd name="T85" fmla="*/ 135 h 274"/>
                  <a:gd name="T86" fmla="*/ 24 w 204"/>
                  <a:gd name="T87" fmla="*/ 139 h 274"/>
                  <a:gd name="T88" fmla="*/ 29 w 204"/>
                  <a:gd name="T89" fmla="*/ 156 h 274"/>
                  <a:gd name="T90" fmla="*/ 56 w 204"/>
                  <a:gd name="T91" fmla="*/ 185 h 274"/>
                  <a:gd name="T92" fmla="*/ 59 w 204"/>
                  <a:gd name="T93" fmla="*/ 100 h 274"/>
                  <a:gd name="T94" fmla="*/ 61 w 204"/>
                  <a:gd name="T95" fmla="*/ 140 h 274"/>
                  <a:gd name="T96" fmla="*/ 67 w 204"/>
                  <a:gd name="T97" fmla="*/ 141 h 274"/>
                  <a:gd name="T98" fmla="*/ 71 w 204"/>
                  <a:gd name="T99" fmla="*/ 133 h 274"/>
                  <a:gd name="T100" fmla="*/ 59 w 204"/>
                  <a:gd name="T101" fmla="*/ 100 h 274"/>
                  <a:gd name="T102" fmla="*/ 77 w 204"/>
                  <a:gd name="T103" fmla="*/ 117 h 274"/>
                  <a:gd name="T104" fmla="*/ 91 w 204"/>
                  <a:gd name="T105" fmla="*/ 131 h 274"/>
                  <a:gd name="T106" fmla="*/ 96 w 204"/>
                  <a:gd name="T107" fmla="*/ 122 h 274"/>
                  <a:gd name="T108" fmla="*/ 85 w 204"/>
                  <a:gd name="T109" fmla="*/ 107 h 274"/>
                  <a:gd name="T110" fmla="*/ 77 w 204"/>
                  <a:gd name="T111" fmla="*/ 11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4" h="274">
                    <a:moveTo>
                      <a:pt x="175" y="81"/>
                    </a:moveTo>
                    <a:cubicBezTo>
                      <a:pt x="167" y="88"/>
                      <a:pt x="156" y="94"/>
                      <a:pt x="150" y="103"/>
                    </a:cubicBezTo>
                    <a:cubicBezTo>
                      <a:pt x="122" y="142"/>
                      <a:pt x="96" y="183"/>
                      <a:pt x="69" y="223"/>
                    </a:cubicBezTo>
                    <a:cubicBezTo>
                      <a:pt x="62" y="235"/>
                      <a:pt x="69" y="244"/>
                      <a:pt x="77" y="252"/>
                    </a:cubicBezTo>
                    <a:cubicBezTo>
                      <a:pt x="83" y="257"/>
                      <a:pt x="96" y="261"/>
                      <a:pt x="86" y="271"/>
                    </a:cubicBezTo>
                    <a:cubicBezTo>
                      <a:pt x="83" y="274"/>
                      <a:pt x="68" y="271"/>
                      <a:pt x="63" y="266"/>
                    </a:cubicBezTo>
                    <a:cubicBezTo>
                      <a:pt x="53" y="254"/>
                      <a:pt x="45" y="239"/>
                      <a:pt x="36" y="224"/>
                    </a:cubicBezTo>
                    <a:cubicBezTo>
                      <a:pt x="35" y="222"/>
                      <a:pt x="35" y="216"/>
                      <a:pt x="36" y="214"/>
                    </a:cubicBezTo>
                    <a:cubicBezTo>
                      <a:pt x="48" y="201"/>
                      <a:pt x="37" y="193"/>
                      <a:pt x="31" y="183"/>
                    </a:cubicBezTo>
                    <a:cubicBezTo>
                      <a:pt x="21" y="168"/>
                      <a:pt x="11" y="152"/>
                      <a:pt x="2" y="136"/>
                    </a:cubicBezTo>
                    <a:cubicBezTo>
                      <a:pt x="0" y="132"/>
                      <a:pt x="1" y="126"/>
                      <a:pt x="1" y="122"/>
                    </a:cubicBezTo>
                    <a:cubicBezTo>
                      <a:pt x="3" y="109"/>
                      <a:pt x="6" y="96"/>
                      <a:pt x="9" y="83"/>
                    </a:cubicBezTo>
                    <a:cubicBezTo>
                      <a:pt x="9" y="80"/>
                      <a:pt x="14" y="76"/>
                      <a:pt x="17" y="76"/>
                    </a:cubicBezTo>
                    <a:cubicBezTo>
                      <a:pt x="28" y="77"/>
                      <a:pt x="30" y="71"/>
                      <a:pt x="30" y="63"/>
                    </a:cubicBezTo>
                    <a:cubicBezTo>
                      <a:pt x="30" y="59"/>
                      <a:pt x="29" y="55"/>
                      <a:pt x="31" y="52"/>
                    </a:cubicBezTo>
                    <a:cubicBezTo>
                      <a:pt x="33" y="49"/>
                      <a:pt x="36" y="46"/>
                      <a:pt x="39" y="42"/>
                    </a:cubicBezTo>
                    <a:cubicBezTo>
                      <a:pt x="42" y="45"/>
                      <a:pt x="46" y="48"/>
                      <a:pt x="47" y="51"/>
                    </a:cubicBezTo>
                    <a:cubicBezTo>
                      <a:pt x="51" y="59"/>
                      <a:pt x="50" y="73"/>
                      <a:pt x="64" y="69"/>
                    </a:cubicBezTo>
                    <a:cubicBezTo>
                      <a:pt x="77" y="65"/>
                      <a:pt x="74" y="52"/>
                      <a:pt x="72" y="42"/>
                    </a:cubicBezTo>
                    <a:cubicBezTo>
                      <a:pt x="69" y="28"/>
                      <a:pt x="64" y="14"/>
                      <a:pt x="81" y="5"/>
                    </a:cubicBezTo>
                    <a:cubicBezTo>
                      <a:pt x="92" y="0"/>
                      <a:pt x="117" y="12"/>
                      <a:pt x="123" y="27"/>
                    </a:cubicBezTo>
                    <a:cubicBezTo>
                      <a:pt x="129" y="39"/>
                      <a:pt x="130" y="52"/>
                      <a:pt x="134" y="65"/>
                    </a:cubicBezTo>
                    <a:cubicBezTo>
                      <a:pt x="135" y="70"/>
                      <a:pt x="138" y="74"/>
                      <a:pt x="140" y="78"/>
                    </a:cubicBezTo>
                    <a:cubicBezTo>
                      <a:pt x="144" y="76"/>
                      <a:pt x="148" y="74"/>
                      <a:pt x="151" y="71"/>
                    </a:cubicBezTo>
                    <a:cubicBezTo>
                      <a:pt x="156" y="66"/>
                      <a:pt x="161" y="60"/>
                      <a:pt x="166" y="55"/>
                    </a:cubicBezTo>
                    <a:cubicBezTo>
                      <a:pt x="173" y="47"/>
                      <a:pt x="182" y="39"/>
                      <a:pt x="192" y="49"/>
                    </a:cubicBezTo>
                    <a:cubicBezTo>
                      <a:pt x="198" y="54"/>
                      <a:pt x="204" y="64"/>
                      <a:pt x="203" y="70"/>
                    </a:cubicBezTo>
                    <a:cubicBezTo>
                      <a:pt x="201" y="81"/>
                      <a:pt x="190" y="86"/>
                      <a:pt x="175" y="81"/>
                    </a:cubicBezTo>
                    <a:close/>
                    <a:moveTo>
                      <a:pt x="100" y="59"/>
                    </a:moveTo>
                    <a:cubicBezTo>
                      <a:pt x="103" y="58"/>
                      <a:pt x="107" y="58"/>
                      <a:pt x="108" y="57"/>
                    </a:cubicBezTo>
                    <a:cubicBezTo>
                      <a:pt x="112" y="53"/>
                      <a:pt x="117" y="46"/>
                      <a:pt x="116" y="45"/>
                    </a:cubicBezTo>
                    <a:cubicBezTo>
                      <a:pt x="111" y="39"/>
                      <a:pt x="105" y="33"/>
                      <a:pt x="98" y="29"/>
                    </a:cubicBezTo>
                    <a:cubicBezTo>
                      <a:pt x="97" y="28"/>
                      <a:pt x="88" y="33"/>
                      <a:pt x="87" y="37"/>
                    </a:cubicBezTo>
                    <a:cubicBezTo>
                      <a:pt x="85" y="52"/>
                      <a:pt x="82" y="68"/>
                      <a:pt x="94" y="82"/>
                    </a:cubicBezTo>
                    <a:cubicBezTo>
                      <a:pt x="98" y="88"/>
                      <a:pt x="100" y="95"/>
                      <a:pt x="104" y="102"/>
                    </a:cubicBezTo>
                    <a:cubicBezTo>
                      <a:pt x="107" y="106"/>
                      <a:pt x="110" y="110"/>
                      <a:pt x="113" y="112"/>
                    </a:cubicBezTo>
                    <a:cubicBezTo>
                      <a:pt x="114" y="113"/>
                      <a:pt x="121" y="109"/>
                      <a:pt x="121" y="107"/>
                    </a:cubicBezTo>
                    <a:cubicBezTo>
                      <a:pt x="122" y="103"/>
                      <a:pt x="120" y="99"/>
                      <a:pt x="118" y="95"/>
                    </a:cubicBezTo>
                    <a:cubicBezTo>
                      <a:pt x="113" y="83"/>
                      <a:pt x="107" y="72"/>
                      <a:pt x="100" y="59"/>
                    </a:cubicBezTo>
                    <a:close/>
                    <a:moveTo>
                      <a:pt x="56" y="185"/>
                    </a:moveTo>
                    <a:cubicBezTo>
                      <a:pt x="57" y="185"/>
                      <a:pt x="59" y="184"/>
                      <a:pt x="61" y="184"/>
                    </a:cubicBezTo>
                    <a:cubicBezTo>
                      <a:pt x="61" y="181"/>
                      <a:pt x="62" y="177"/>
                      <a:pt x="61" y="175"/>
                    </a:cubicBezTo>
                    <a:cubicBezTo>
                      <a:pt x="53" y="161"/>
                      <a:pt x="45" y="147"/>
                      <a:pt x="35" y="135"/>
                    </a:cubicBezTo>
                    <a:cubicBezTo>
                      <a:pt x="31" y="129"/>
                      <a:pt x="24" y="131"/>
                      <a:pt x="24" y="139"/>
                    </a:cubicBezTo>
                    <a:cubicBezTo>
                      <a:pt x="24" y="145"/>
                      <a:pt x="26" y="151"/>
                      <a:pt x="29" y="156"/>
                    </a:cubicBezTo>
                    <a:cubicBezTo>
                      <a:pt x="37" y="166"/>
                      <a:pt x="47" y="175"/>
                      <a:pt x="56" y="185"/>
                    </a:cubicBezTo>
                    <a:close/>
                    <a:moveTo>
                      <a:pt x="59" y="100"/>
                    </a:moveTo>
                    <a:cubicBezTo>
                      <a:pt x="48" y="112"/>
                      <a:pt x="50" y="133"/>
                      <a:pt x="61" y="140"/>
                    </a:cubicBezTo>
                    <a:cubicBezTo>
                      <a:pt x="62" y="141"/>
                      <a:pt x="66" y="142"/>
                      <a:pt x="67" y="141"/>
                    </a:cubicBezTo>
                    <a:cubicBezTo>
                      <a:pt x="69" y="139"/>
                      <a:pt x="71" y="135"/>
                      <a:pt x="71" y="133"/>
                    </a:cubicBezTo>
                    <a:cubicBezTo>
                      <a:pt x="68" y="123"/>
                      <a:pt x="64" y="113"/>
                      <a:pt x="59" y="100"/>
                    </a:cubicBezTo>
                    <a:close/>
                    <a:moveTo>
                      <a:pt x="77" y="117"/>
                    </a:moveTo>
                    <a:cubicBezTo>
                      <a:pt x="82" y="122"/>
                      <a:pt x="87" y="127"/>
                      <a:pt x="91" y="131"/>
                    </a:cubicBezTo>
                    <a:cubicBezTo>
                      <a:pt x="93" y="128"/>
                      <a:pt x="97" y="124"/>
                      <a:pt x="96" y="122"/>
                    </a:cubicBezTo>
                    <a:cubicBezTo>
                      <a:pt x="94" y="117"/>
                      <a:pt x="89" y="112"/>
                      <a:pt x="85" y="107"/>
                    </a:cubicBezTo>
                    <a:cubicBezTo>
                      <a:pt x="83" y="110"/>
                      <a:pt x="81" y="112"/>
                      <a:pt x="77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Freeform 245"/>
              <p:cNvSpPr/>
              <p:nvPr/>
            </p:nvSpPr>
            <p:spPr bwMode="auto">
              <a:xfrm>
                <a:off x="22690138" y="498475"/>
                <a:ext cx="820737" cy="619125"/>
              </a:xfrm>
              <a:custGeom>
                <a:avLst/>
                <a:gdLst>
                  <a:gd name="T0" fmla="*/ 71 w 260"/>
                  <a:gd name="T1" fmla="*/ 154 h 196"/>
                  <a:gd name="T2" fmla="*/ 96 w 260"/>
                  <a:gd name="T3" fmla="*/ 151 h 196"/>
                  <a:gd name="T4" fmla="*/ 226 w 260"/>
                  <a:gd name="T5" fmla="*/ 130 h 196"/>
                  <a:gd name="T6" fmla="*/ 257 w 260"/>
                  <a:gd name="T7" fmla="*/ 160 h 196"/>
                  <a:gd name="T8" fmla="*/ 248 w 260"/>
                  <a:gd name="T9" fmla="*/ 166 h 196"/>
                  <a:gd name="T10" fmla="*/ 172 w 260"/>
                  <a:gd name="T11" fmla="*/ 177 h 196"/>
                  <a:gd name="T12" fmla="*/ 38 w 260"/>
                  <a:gd name="T13" fmla="*/ 194 h 196"/>
                  <a:gd name="T14" fmla="*/ 16 w 260"/>
                  <a:gd name="T15" fmla="*/ 182 h 196"/>
                  <a:gd name="T16" fmla="*/ 16 w 260"/>
                  <a:gd name="T17" fmla="*/ 147 h 196"/>
                  <a:gd name="T18" fmla="*/ 172 w 260"/>
                  <a:gd name="T19" fmla="*/ 11 h 196"/>
                  <a:gd name="T20" fmla="*/ 194 w 260"/>
                  <a:gd name="T21" fmla="*/ 17 h 196"/>
                  <a:gd name="T22" fmla="*/ 186 w 260"/>
                  <a:gd name="T23" fmla="*/ 54 h 196"/>
                  <a:gd name="T24" fmla="*/ 80 w 260"/>
                  <a:gd name="T25" fmla="*/ 139 h 196"/>
                  <a:gd name="T26" fmla="*/ 69 w 260"/>
                  <a:gd name="T27" fmla="*/ 149 h 196"/>
                  <a:gd name="T28" fmla="*/ 71 w 260"/>
                  <a:gd name="T29" fmla="*/ 15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196">
                    <a:moveTo>
                      <a:pt x="71" y="154"/>
                    </a:moveTo>
                    <a:cubicBezTo>
                      <a:pt x="79" y="153"/>
                      <a:pt x="88" y="153"/>
                      <a:pt x="96" y="151"/>
                    </a:cubicBezTo>
                    <a:cubicBezTo>
                      <a:pt x="140" y="144"/>
                      <a:pt x="183" y="137"/>
                      <a:pt x="226" y="130"/>
                    </a:cubicBezTo>
                    <a:cubicBezTo>
                      <a:pt x="242" y="128"/>
                      <a:pt x="260" y="145"/>
                      <a:pt x="257" y="160"/>
                    </a:cubicBezTo>
                    <a:cubicBezTo>
                      <a:pt x="257" y="163"/>
                      <a:pt x="251" y="166"/>
                      <a:pt x="248" y="166"/>
                    </a:cubicBezTo>
                    <a:cubicBezTo>
                      <a:pt x="222" y="170"/>
                      <a:pt x="197" y="174"/>
                      <a:pt x="172" y="177"/>
                    </a:cubicBezTo>
                    <a:cubicBezTo>
                      <a:pt x="127" y="183"/>
                      <a:pt x="83" y="188"/>
                      <a:pt x="38" y="194"/>
                    </a:cubicBezTo>
                    <a:cubicBezTo>
                      <a:pt x="28" y="196"/>
                      <a:pt x="20" y="194"/>
                      <a:pt x="16" y="182"/>
                    </a:cubicBezTo>
                    <a:cubicBezTo>
                      <a:pt x="13" y="171"/>
                      <a:pt x="0" y="160"/>
                      <a:pt x="16" y="147"/>
                    </a:cubicBezTo>
                    <a:cubicBezTo>
                      <a:pt x="68" y="102"/>
                      <a:pt x="120" y="57"/>
                      <a:pt x="172" y="11"/>
                    </a:cubicBezTo>
                    <a:cubicBezTo>
                      <a:pt x="186" y="0"/>
                      <a:pt x="186" y="0"/>
                      <a:pt x="194" y="17"/>
                    </a:cubicBezTo>
                    <a:cubicBezTo>
                      <a:pt x="204" y="39"/>
                      <a:pt x="204" y="39"/>
                      <a:pt x="186" y="54"/>
                    </a:cubicBezTo>
                    <a:cubicBezTo>
                      <a:pt x="151" y="82"/>
                      <a:pt x="115" y="111"/>
                      <a:pt x="80" y="139"/>
                    </a:cubicBezTo>
                    <a:cubicBezTo>
                      <a:pt x="76" y="142"/>
                      <a:pt x="73" y="146"/>
                      <a:pt x="69" y="149"/>
                    </a:cubicBezTo>
                    <a:cubicBezTo>
                      <a:pt x="70" y="151"/>
                      <a:pt x="70" y="152"/>
                      <a:pt x="71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Freeform 246"/>
              <p:cNvSpPr/>
              <p:nvPr/>
            </p:nvSpPr>
            <p:spPr bwMode="auto">
              <a:xfrm>
                <a:off x="22875875" y="1225550"/>
                <a:ext cx="795337" cy="571500"/>
              </a:xfrm>
              <a:custGeom>
                <a:avLst/>
                <a:gdLst>
                  <a:gd name="T0" fmla="*/ 251 w 252"/>
                  <a:gd name="T1" fmla="*/ 107 h 181"/>
                  <a:gd name="T2" fmla="*/ 233 w 252"/>
                  <a:gd name="T3" fmla="*/ 120 h 181"/>
                  <a:gd name="T4" fmla="*/ 219 w 252"/>
                  <a:gd name="T5" fmla="*/ 111 h 181"/>
                  <a:gd name="T6" fmla="*/ 206 w 252"/>
                  <a:gd name="T7" fmla="*/ 62 h 181"/>
                  <a:gd name="T8" fmla="*/ 188 w 252"/>
                  <a:gd name="T9" fmla="*/ 50 h 181"/>
                  <a:gd name="T10" fmla="*/ 158 w 252"/>
                  <a:gd name="T11" fmla="*/ 58 h 181"/>
                  <a:gd name="T12" fmla="*/ 145 w 252"/>
                  <a:gd name="T13" fmla="*/ 81 h 181"/>
                  <a:gd name="T14" fmla="*/ 157 w 252"/>
                  <a:gd name="T15" fmla="*/ 123 h 181"/>
                  <a:gd name="T16" fmla="*/ 145 w 252"/>
                  <a:gd name="T17" fmla="*/ 140 h 181"/>
                  <a:gd name="T18" fmla="*/ 126 w 252"/>
                  <a:gd name="T19" fmla="*/ 131 h 181"/>
                  <a:gd name="T20" fmla="*/ 113 w 252"/>
                  <a:gd name="T21" fmla="*/ 85 h 181"/>
                  <a:gd name="T22" fmla="*/ 97 w 252"/>
                  <a:gd name="T23" fmla="*/ 75 h 181"/>
                  <a:gd name="T24" fmla="*/ 55 w 252"/>
                  <a:gd name="T25" fmla="*/ 87 h 181"/>
                  <a:gd name="T26" fmla="*/ 45 w 252"/>
                  <a:gd name="T27" fmla="*/ 104 h 181"/>
                  <a:gd name="T28" fmla="*/ 60 w 252"/>
                  <a:gd name="T29" fmla="*/ 156 h 181"/>
                  <a:gd name="T30" fmla="*/ 52 w 252"/>
                  <a:gd name="T31" fmla="*/ 173 h 181"/>
                  <a:gd name="T32" fmla="*/ 30 w 252"/>
                  <a:gd name="T33" fmla="*/ 166 h 181"/>
                  <a:gd name="T34" fmla="*/ 3 w 252"/>
                  <a:gd name="T35" fmla="*/ 68 h 181"/>
                  <a:gd name="T36" fmla="*/ 16 w 252"/>
                  <a:gd name="T37" fmla="*/ 56 h 181"/>
                  <a:gd name="T38" fmla="*/ 137 w 252"/>
                  <a:gd name="T39" fmla="*/ 23 h 181"/>
                  <a:gd name="T40" fmla="*/ 207 w 252"/>
                  <a:gd name="T41" fmla="*/ 3 h 181"/>
                  <a:gd name="T42" fmla="*/ 226 w 252"/>
                  <a:gd name="T43" fmla="*/ 14 h 181"/>
                  <a:gd name="T44" fmla="*/ 249 w 252"/>
                  <a:gd name="T45" fmla="*/ 95 h 181"/>
                  <a:gd name="T46" fmla="*/ 251 w 252"/>
                  <a:gd name="T47" fmla="*/ 10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2" h="181">
                    <a:moveTo>
                      <a:pt x="251" y="107"/>
                    </a:moveTo>
                    <a:cubicBezTo>
                      <a:pt x="252" y="120"/>
                      <a:pt x="241" y="118"/>
                      <a:pt x="233" y="120"/>
                    </a:cubicBezTo>
                    <a:cubicBezTo>
                      <a:pt x="226" y="122"/>
                      <a:pt x="221" y="119"/>
                      <a:pt x="219" y="111"/>
                    </a:cubicBezTo>
                    <a:cubicBezTo>
                      <a:pt x="216" y="94"/>
                      <a:pt x="211" y="78"/>
                      <a:pt x="206" y="62"/>
                    </a:cubicBezTo>
                    <a:cubicBezTo>
                      <a:pt x="204" y="51"/>
                      <a:pt x="199" y="47"/>
                      <a:pt x="188" y="50"/>
                    </a:cubicBezTo>
                    <a:cubicBezTo>
                      <a:pt x="178" y="54"/>
                      <a:pt x="168" y="57"/>
                      <a:pt x="158" y="58"/>
                    </a:cubicBezTo>
                    <a:cubicBezTo>
                      <a:pt x="143" y="61"/>
                      <a:pt x="142" y="69"/>
                      <a:pt x="145" y="81"/>
                    </a:cubicBezTo>
                    <a:cubicBezTo>
                      <a:pt x="149" y="95"/>
                      <a:pt x="153" y="109"/>
                      <a:pt x="157" y="123"/>
                    </a:cubicBezTo>
                    <a:cubicBezTo>
                      <a:pt x="160" y="134"/>
                      <a:pt x="155" y="138"/>
                      <a:pt x="145" y="140"/>
                    </a:cubicBezTo>
                    <a:cubicBezTo>
                      <a:pt x="136" y="143"/>
                      <a:pt x="129" y="143"/>
                      <a:pt x="126" y="131"/>
                    </a:cubicBezTo>
                    <a:cubicBezTo>
                      <a:pt x="122" y="115"/>
                      <a:pt x="117" y="100"/>
                      <a:pt x="113" y="85"/>
                    </a:cubicBezTo>
                    <a:cubicBezTo>
                      <a:pt x="111" y="76"/>
                      <a:pt x="106" y="73"/>
                      <a:pt x="97" y="75"/>
                    </a:cubicBezTo>
                    <a:cubicBezTo>
                      <a:pt x="83" y="80"/>
                      <a:pt x="69" y="83"/>
                      <a:pt x="55" y="87"/>
                    </a:cubicBezTo>
                    <a:cubicBezTo>
                      <a:pt x="45" y="89"/>
                      <a:pt x="43" y="95"/>
                      <a:pt x="45" y="104"/>
                    </a:cubicBezTo>
                    <a:cubicBezTo>
                      <a:pt x="50" y="122"/>
                      <a:pt x="55" y="139"/>
                      <a:pt x="60" y="156"/>
                    </a:cubicBezTo>
                    <a:cubicBezTo>
                      <a:pt x="63" y="164"/>
                      <a:pt x="63" y="171"/>
                      <a:pt x="52" y="173"/>
                    </a:cubicBezTo>
                    <a:cubicBezTo>
                      <a:pt x="43" y="175"/>
                      <a:pt x="34" y="181"/>
                      <a:pt x="30" y="166"/>
                    </a:cubicBezTo>
                    <a:cubicBezTo>
                      <a:pt x="21" y="134"/>
                      <a:pt x="11" y="101"/>
                      <a:pt x="3" y="68"/>
                    </a:cubicBezTo>
                    <a:cubicBezTo>
                      <a:pt x="0" y="57"/>
                      <a:pt x="10" y="57"/>
                      <a:pt x="16" y="56"/>
                    </a:cubicBezTo>
                    <a:cubicBezTo>
                      <a:pt x="56" y="44"/>
                      <a:pt x="96" y="34"/>
                      <a:pt x="137" y="23"/>
                    </a:cubicBezTo>
                    <a:cubicBezTo>
                      <a:pt x="160" y="16"/>
                      <a:pt x="184" y="10"/>
                      <a:pt x="207" y="3"/>
                    </a:cubicBezTo>
                    <a:cubicBezTo>
                      <a:pt x="218" y="0"/>
                      <a:pt x="224" y="2"/>
                      <a:pt x="226" y="14"/>
                    </a:cubicBezTo>
                    <a:cubicBezTo>
                      <a:pt x="233" y="41"/>
                      <a:pt x="241" y="68"/>
                      <a:pt x="249" y="95"/>
                    </a:cubicBezTo>
                    <a:cubicBezTo>
                      <a:pt x="250" y="99"/>
                      <a:pt x="251" y="103"/>
                      <a:pt x="25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Freeform 247"/>
              <p:cNvSpPr/>
              <p:nvPr/>
            </p:nvSpPr>
            <p:spPr bwMode="auto">
              <a:xfrm>
                <a:off x="15305088" y="3802063"/>
                <a:ext cx="814387" cy="654050"/>
              </a:xfrm>
              <a:custGeom>
                <a:avLst/>
                <a:gdLst>
                  <a:gd name="T0" fmla="*/ 119 w 258"/>
                  <a:gd name="T1" fmla="*/ 134 h 207"/>
                  <a:gd name="T2" fmla="*/ 96 w 258"/>
                  <a:gd name="T3" fmla="*/ 79 h 207"/>
                  <a:gd name="T4" fmla="*/ 103 w 258"/>
                  <a:gd name="T5" fmla="*/ 59 h 207"/>
                  <a:gd name="T6" fmla="*/ 125 w 258"/>
                  <a:gd name="T7" fmla="*/ 66 h 207"/>
                  <a:gd name="T8" fmla="*/ 144 w 258"/>
                  <a:gd name="T9" fmla="*/ 109 h 207"/>
                  <a:gd name="T10" fmla="*/ 161 w 258"/>
                  <a:gd name="T11" fmla="*/ 116 h 207"/>
                  <a:gd name="T12" fmla="*/ 203 w 258"/>
                  <a:gd name="T13" fmla="*/ 98 h 207"/>
                  <a:gd name="T14" fmla="*/ 209 w 258"/>
                  <a:gd name="T15" fmla="*/ 82 h 207"/>
                  <a:gd name="T16" fmla="*/ 185 w 258"/>
                  <a:gd name="T17" fmla="*/ 29 h 207"/>
                  <a:gd name="T18" fmla="*/ 193 w 258"/>
                  <a:gd name="T19" fmla="*/ 12 h 207"/>
                  <a:gd name="T20" fmla="*/ 214 w 258"/>
                  <a:gd name="T21" fmla="*/ 15 h 207"/>
                  <a:gd name="T22" fmla="*/ 254 w 258"/>
                  <a:gd name="T23" fmla="*/ 105 h 207"/>
                  <a:gd name="T24" fmla="*/ 247 w 258"/>
                  <a:gd name="T25" fmla="*/ 123 h 207"/>
                  <a:gd name="T26" fmla="*/ 60 w 258"/>
                  <a:gd name="T27" fmla="*/ 204 h 207"/>
                  <a:gd name="T28" fmla="*/ 43 w 258"/>
                  <a:gd name="T29" fmla="*/ 197 h 207"/>
                  <a:gd name="T30" fmla="*/ 5 w 258"/>
                  <a:gd name="T31" fmla="*/ 110 h 207"/>
                  <a:gd name="T32" fmla="*/ 13 w 258"/>
                  <a:gd name="T33" fmla="*/ 94 h 207"/>
                  <a:gd name="T34" fmla="*/ 33 w 258"/>
                  <a:gd name="T35" fmla="*/ 96 h 207"/>
                  <a:gd name="T36" fmla="*/ 55 w 258"/>
                  <a:gd name="T37" fmla="*/ 146 h 207"/>
                  <a:gd name="T38" fmla="*/ 70 w 258"/>
                  <a:gd name="T39" fmla="*/ 155 h 207"/>
                  <a:gd name="T40" fmla="*/ 119 w 258"/>
                  <a:gd name="T41" fmla="*/ 13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8" h="207">
                    <a:moveTo>
                      <a:pt x="119" y="134"/>
                    </a:moveTo>
                    <a:cubicBezTo>
                      <a:pt x="111" y="114"/>
                      <a:pt x="103" y="97"/>
                      <a:pt x="96" y="79"/>
                    </a:cubicBezTo>
                    <a:cubicBezTo>
                      <a:pt x="92" y="70"/>
                      <a:pt x="91" y="63"/>
                      <a:pt x="103" y="59"/>
                    </a:cubicBezTo>
                    <a:cubicBezTo>
                      <a:pt x="112" y="56"/>
                      <a:pt x="120" y="53"/>
                      <a:pt x="125" y="66"/>
                    </a:cubicBezTo>
                    <a:cubicBezTo>
                      <a:pt x="130" y="81"/>
                      <a:pt x="138" y="94"/>
                      <a:pt x="144" y="109"/>
                    </a:cubicBezTo>
                    <a:cubicBezTo>
                      <a:pt x="147" y="118"/>
                      <a:pt x="152" y="120"/>
                      <a:pt x="161" y="116"/>
                    </a:cubicBezTo>
                    <a:cubicBezTo>
                      <a:pt x="175" y="110"/>
                      <a:pt x="189" y="104"/>
                      <a:pt x="203" y="98"/>
                    </a:cubicBezTo>
                    <a:cubicBezTo>
                      <a:pt x="211" y="95"/>
                      <a:pt x="212" y="90"/>
                      <a:pt x="209" y="82"/>
                    </a:cubicBezTo>
                    <a:cubicBezTo>
                      <a:pt x="201" y="65"/>
                      <a:pt x="194" y="47"/>
                      <a:pt x="185" y="29"/>
                    </a:cubicBezTo>
                    <a:cubicBezTo>
                      <a:pt x="181" y="20"/>
                      <a:pt x="184" y="15"/>
                      <a:pt x="193" y="12"/>
                    </a:cubicBezTo>
                    <a:cubicBezTo>
                      <a:pt x="200" y="10"/>
                      <a:pt x="208" y="0"/>
                      <a:pt x="214" y="15"/>
                    </a:cubicBezTo>
                    <a:cubicBezTo>
                      <a:pt x="227" y="45"/>
                      <a:pt x="241" y="75"/>
                      <a:pt x="254" y="105"/>
                    </a:cubicBezTo>
                    <a:cubicBezTo>
                      <a:pt x="258" y="114"/>
                      <a:pt x="256" y="119"/>
                      <a:pt x="247" y="123"/>
                    </a:cubicBezTo>
                    <a:cubicBezTo>
                      <a:pt x="185" y="149"/>
                      <a:pt x="123" y="176"/>
                      <a:pt x="60" y="204"/>
                    </a:cubicBezTo>
                    <a:cubicBezTo>
                      <a:pt x="52" y="207"/>
                      <a:pt x="47" y="207"/>
                      <a:pt x="43" y="197"/>
                    </a:cubicBezTo>
                    <a:cubicBezTo>
                      <a:pt x="30" y="168"/>
                      <a:pt x="18" y="139"/>
                      <a:pt x="5" y="110"/>
                    </a:cubicBezTo>
                    <a:cubicBezTo>
                      <a:pt x="0" y="100"/>
                      <a:pt x="6" y="97"/>
                      <a:pt x="13" y="94"/>
                    </a:cubicBezTo>
                    <a:cubicBezTo>
                      <a:pt x="20" y="91"/>
                      <a:pt x="28" y="85"/>
                      <a:pt x="33" y="96"/>
                    </a:cubicBezTo>
                    <a:cubicBezTo>
                      <a:pt x="40" y="113"/>
                      <a:pt x="48" y="129"/>
                      <a:pt x="55" y="146"/>
                    </a:cubicBezTo>
                    <a:cubicBezTo>
                      <a:pt x="58" y="153"/>
                      <a:pt x="62" y="159"/>
                      <a:pt x="70" y="155"/>
                    </a:cubicBezTo>
                    <a:cubicBezTo>
                      <a:pt x="86" y="149"/>
                      <a:pt x="102" y="141"/>
                      <a:pt x="119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Freeform 248"/>
              <p:cNvSpPr/>
              <p:nvPr/>
            </p:nvSpPr>
            <p:spPr bwMode="auto">
              <a:xfrm>
                <a:off x="21043900" y="5637213"/>
                <a:ext cx="506412" cy="1017588"/>
              </a:xfrm>
              <a:custGeom>
                <a:avLst/>
                <a:gdLst>
                  <a:gd name="T0" fmla="*/ 47 w 160"/>
                  <a:gd name="T1" fmla="*/ 202 h 322"/>
                  <a:gd name="T2" fmla="*/ 29 w 160"/>
                  <a:gd name="T3" fmla="*/ 207 h 322"/>
                  <a:gd name="T4" fmla="*/ 5 w 160"/>
                  <a:gd name="T5" fmla="*/ 201 h 322"/>
                  <a:gd name="T6" fmla="*/ 3 w 160"/>
                  <a:gd name="T7" fmla="*/ 178 h 322"/>
                  <a:gd name="T8" fmla="*/ 29 w 160"/>
                  <a:gd name="T9" fmla="*/ 146 h 322"/>
                  <a:gd name="T10" fmla="*/ 68 w 160"/>
                  <a:gd name="T11" fmla="*/ 80 h 322"/>
                  <a:gd name="T12" fmla="*/ 101 w 160"/>
                  <a:gd name="T13" fmla="*/ 11 h 322"/>
                  <a:gd name="T14" fmla="*/ 124 w 160"/>
                  <a:gd name="T15" fmla="*/ 3 h 322"/>
                  <a:gd name="T16" fmla="*/ 133 w 160"/>
                  <a:gd name="T17" fmla="*/ 31 h 322"/>
                  <a:gd name="T18" fmla="*/ 116 w 160"/>
                  <a:gd name="T19" fmla="*/ 60 h 322"/>
                  <a:gd name="T20" fmla="*/ 107 w 160"/>
                  <a:gd name="T21" fmla="*/ 74 h 322"/>
                  <a:gd name="T22" fmla="*/ 111 w 160"/>
                  <a:gd name="T23" fmla="*/ 87 h 322"/>
                  <a:gd name="T24" fmla="*/ 121 w 160"/>
                  <a:gd name="T25" fmla="*/ 81 h 322"/>
                  <a:gd name="T26" fmla="*/ 152 w 160"/>
                  <a:gd name="T27" fmla="*/ 69 h 322"/>
                  <a:gd name="T28" fmla="*/ 144 w 160"/>
                  <a:gd name="T29" fmla="*/ 103 h 322"/>
                  <a:gd name="T30" fmla="*/ 143 w 160"/>
                  <a:gd name="T31" fmla="*/ 104 h 322"/>
                  <a:gd name="T32" fmla="*/ 79 w 160"/>
                  <a:gd name="T33" fmla="*/ 217 h 322"/>
                  <a:gd name="T34" fmla="*/ 43 w 160"/>
                  <a:gd name="T35" fmla="*/ 302 h 322"/>
                  <a:gd name="T36" fmla="*/ 41 w 160"/>
                  <a:gd name="T37" fmla="*/ 304 h 322"/>
                  <a:gd name="T38" fmla="*/ 15 w 160"/>
                  <a:gd name="T39" fmla="*/ 313 h 322"/>
                  <a:gd name="T40" fmla="*/ 20 w 160"/>
                  <a:gd name="T41" fmla="*/ 289 h 322"/>
                  <a:gd name="T42" fmla="*/ 49 w 160"/>
                  <a:gd name="T43" fmla="*/ 214 h 322"/>
                  <a:gd name="T44" fmla="*/ 49 w 160"/>
                  <a:gd name="T45" fmla="*/ 208 h 322"/>
                  <a:gd name="T46" fmla="*/ 47 w 160"/>
                  <a:gd name="T47" fmla="*/ 20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322">
                    <a:moveTo>
                      <a:pt x="47" y="202"/>
                    </a:moveTo>
                    <a:cubicBezTo>
                      <a:pt x="41" y="204"/>
                      <a:pt x="35" y="207"/>
                      <a:pt x="29" y="207"/>
                    </a:cubicBezTo>
                    <a:cubicBezTo>
                      <a:pt x="20" y="207"/>
                      <a:pt x="10" y="206"/>
                      <a:pt x="5" y="201"/>
                    </a:cubicBezTo>
                    <a:cubicBezTo>
                      <a:pt x="1" y="196"/>
                      <a:pt x="0" y="184"/>
                      <a:pt x="3" y="178"/>
                    </a:cubicBezTo>
                    <a:cubicBezTo>
                      <a:pt x="10" y="166"/>
                      <a:pt x="18" y="152"/>
                      <a:pt x="29" y="146"/>
                    </a:cubicBezTo>
                    <a:cubicBezTo>
                      <a:pt x="56" y="131"/>
                      <a:pt x="62" y="105"/>
                      <a:pt x="68" y="80"/>
                    </a:cubicBezTo>
                    <a:cubicBezTo>
                      <a:pt x="74" y="54"/>
                      <a:pt x="80" y="29"/>
                      <a:pt x="101" y="11"/>
                    </a:cubicBezTo>
                    <a:cubicBezTo>
                      <a:pt x="107" y="6"/>
                      <a:pt x="119" y="0"/>
                      <a:pt x="124" y="3"/>
                    </a:cubicBezTo>
                    <a:cubicBezTo>
                      <a:pt x="133" y="7"/>
                      <a:pt x="138" y="19"/>
                      <a:pt x="133" y="31"/>
                    </a:cubicBezTo>
                    <a:cubicBezTo>
                      <a:pt x="129" y="41"/>
                      <a:pt x="122" y="50"/>
                      <a:pt x="116" y="60"/>
                    </a:cubicBezTo>
                    <a:cubicBezTo>
                      <a:pt x="113" y="65"/>
                      <a:pt x="109" y="69"/>
                      <a:pt x="107" y="74"/>
                    </a:cubicBezTo>
                    <a:cubicBezTo>
                      <a:pt x="106" y="78"/>
                      <a:pt x="109" y="83"/>
                      <a:pt x="111" y="87"/>
                    </a:cubicBezTo>
                    <a:cubicBezTo>
                      <a:pt x="114" y="85"/>
                      <a:pt x="118" y="84"/>
                      <a:pt x="121" y="81"/>
                    </a:cubicBezTo>
                    <a:cubicBezTo>
                      <a:pt x="133" y="66"/>
                      <a:pt x="144" y="62"/>
                      <a:pt x="152" y="69"/>
                    </a:cubicBezTo>
                    <a:cubicBezTo>
                      <a:pt x="160" y="76"/>
                      <a:pt x="156" y="92"/>
                      <a:pt x="144" y="103"/>
                    </a:cubicBezTo>
                    <a:cubicBezTo>
                      <a:pt x="144" y="104"/>
                      <a:pt x="144" y="104"/>
                      <a:pt x="143" y="104"/>
                    </a:cubicBezTo>
                    <a:cubicBezTo>
                      <a:pt x="98" y="128"/>
                      <a:pt x="91" y="173"/>
                      <a:pt x="79" y="217"/>
                    </a:cubicBezTo>
                    <a:cubicBezTo>
                      <a:pt x="71" y="246"/>
                      <a:pt x="55" y="273"/>
                      <a:pt x="43" y="302"/>
                    </a:cubicBezTo>
                    <a:cubicBezTo>
                      <a:pt x="43" y="302"/>
                      <a:pt x="42" y="303"/>
                      <a:pt x="41" y="304"/>
                    </a:cubicBezTo>
                    <a:cubicBezTo>
                      <a:pt x="34" y="312"/>
                      <a:pt x="26" y="322"/>
                      <a:pt x="15" y="313"/>
                    </a:cubicBezTo>
                    <a:cubicBezTo>
                      <a:pt x="5" y="305"/>
                      <a:pt x="14" y="296"/>
                      <a:pt x="20" y="289"/>
                    </a:cubicBezTo>
                    <a:cubicBezTo>
                      <a:pt x="38" y="267"/>
                      <a:pt x="43" y="241"/>
                      <a:pt x="49" y="214"/>
                    </a:cubicBezTo>
                    <a:cubicBezTo>
                      <a:pt x="49" y="212"/>
                      <a:pt x="49" y="210"/>
                      <a:pt x="49" y="208"/>
                    </a:cubicBezTo>
                    <a:cubicBezTo>
                      <a:pt x="49" y="207"/>
                      <a:pt x="48" y="206"/>
                      <a:pt x="47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Freeform 249"/>
              <p:cNvSpPr/>
              <p:nvPr/>
            </p:nvSpPr>
            <p:spPr bwMode="auto">
              <a:xfrm>
                <a:off x="23039388" y="2473325"/>
                <a:ext cx="755650" cy="447675"/>
              </a:xfrm>
              <a:custGeom>
                <a:avLst/>
                <a:gdLst>
                  <a:gd name="T0" fmla="*/ 42 w 239"/>
                  <a:gd name="T1" fmla="*/ 10 h 142"/>
                  <a:gd name="T2" fmla="*/ 35 w 239"/>
                  <a:gd name="T3" fmla="*/ 65 h 142"/>
                  <a:gd name="T4" fmla="*/ 56 w 239"/>
                  <a:gd name="T5" fmla="*/ 92 h 142"/>
                  <a:gd name="T6" fmla="*/ 88 w 239"/>
                  <a:gd name="T7" fmla="*/ 84 h 142"/>
                  <a:gd name="T8" fmla="*/ 115 w 239"/>
                  <a:gd name="T9" fmla="*/ 44 h 142"/>
                  <a:gd name="T10" fmla="*/ 175 w 239"/>
                  <a:gd name="T11" fmla="*/ 8 h 142"/>
                  <a:gd name="T12" fmla="*/ 230 w 239"/>
                  <a:gd name="T13" fmla="*/ 47 h 142"/>
                  <a:gd name="T14" fmla="*/ 230 w 239"/>
                  <a:gd name="T15" fmla="*/ 120 h 142"/>
                  <a:gd name="T16" fmla="*/ 203 w 239"/>
                  <a:gd name="T17" fmla="*/ 126 h 142"/>
                  <a:gd name="T18" fmla="*/ 200 w 239"/>
                  <a:gd name="T19" fmla="*/ 110 h 142"/>
                  <a:gd name="T20" fmla="*/ 204 w 239"/>
                  <a:gd name="T21" fmla="*/ 81 h 142"/>
                  <a:gd name="T22" fmla="*/ 185 w 239"/>
                  <a:gd name="T23" fmla="*/ 52 h 142"/>
                  <a:gd name="T24" fmla="*/ 151 w 239"/>
                  <a:gd name="T25" fmla="*/ 64 h 142"/>
                  <a:gd name="T26" fmla="*/ 130 w 239"/>
                  <a:gd name="T27" fmla="*/ 98 h 142"/>
                  <a:gd name="T28" fmla="*/ 44 w 239"/>
                  <a:gd name="T29" fmla="*/ 132 h 142"/>
                  <a:gd name="T30" fmla="*/ 0 w 239"/>
                  <a:gd name="T31" fmla="*/ 63 h 142"/>
                  <a:gd name="T32" fmla="*/ 4 w 239"/>
                  <a:gd name="T33" fmla="*/ 30 h 142"/>
                  <a:gd name="T34" fmla="*/ 42 w 239"/>
                  <a:gd name="T35" fmla="*/ 1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142">
                    <a:moveTo>
                      <a:pt x="42" y="10"/>
                    </a:moveTo>
                    <a:cubicBezTo>
                      <a:pt x="39" y="29"/>
                      <a:pt x="36" y="47"/>
                      <a:pt x="35" y="65"/>
                    </a:cubicBezTo>
                    <a:cubicBezTo>
                      <a:pt x="34" y="80"/>
                      <a:pt x="44" y="87"/>
                      <a:pt x="56" y="92"/>
                    </a:cubicBezTo>
                    <a:cubicBezTo>
                      <a:pt x="69" y="97"/>
                      <a:pt x="80" y="94"/>
                      <a:pt x="88" y="84"/>
                    </a:cubicBezTo>
                    <a:cubicBezTo>
                      <a:pt x="98" y="72"/>
                      <a:pt x="107" y="58"/>
                      <a:pt x="115" y="44"/>
                    </a:cubicBezTo>
                    <a:cubicBezTo>
                      <a:pt x="129" y="22"/>
                      <a:pt x="147" y="7"/>
                      <a:pt x="175" y="8"/>
                    </a:cubicBezTo>
                    <a:cubicBezTo>
                      <a:pt x="201" y="9"/>
                      <a:pt x="222" y="22"/>
                      <a:pt x="230" y="47"/>
                    </a:cubicBezTo>
                    <a:cubicBezTo>
                      <a:pt x="239" y="71"/>
                      <a:pt x="238" y="96"/>
                      <a:pt x="230" y="120"/>
                    </a:cubicBezTo>
                    <a:cubicBezTo>
                      <a:pt x="224" y="134"/>
                      <a:pt x="212" y="128"/>
                      <a:pt x="203" y="126"/>
                    </a:cubicBezTo>
                    <a:cubicBezTo>
                      <a:pt x="201" y="126"/>
                      <a:pt x="199" y="116"/>
                      <a:pt x="200" y="110"/>
                    </a:cubicBezTo>
                    <a:cubicBezTo>
                      <a:pt x="200" y="101"/>
                      <a:pt x="204" y="91"/>
                      <a:pt x="204" y="81"/>
                    </a:cubicBezTo>
                    <a:cubicBezTo>
                      <a:pt x="205" y="67"/>
                      <a:pt x="199" y="56"/>
                      <a:pt x="185" y="52"/>
                    </a:cubicBezTo>
                    <a:cubicBezTo>
                      <a:pt x="172" y="48"/>
                      <a:pt x="159" y="51"/>
                      <a:pt x="151" y="64"/>
                    </a:cubicBezTo>
                    <a:cubicBezTo>
                      <a:pt x="144" y="75"/>
                      <a:pt x="136" y="87"/>
                      <a:pt x="130" y="98"/>
                    </a:cubicBezTo>
                    <a:cubicBezTo>
                      <a:pt x="111" y="131"/>
                      <a:pt x="82" y="142"/>
                      <a:pt x="44" y="132"/>
                    </a:cubicBezTo>
                    <a:cubicBezTo>
                      <a:pt x="19" y="125"/>
                      <a:pt x="0" y="94"/>
                      <a:pt x="0" y="63"/>
                    </a:cubicBezTo>
                    <a:cubicBezTo>
                      <a:pt x="0" y="52"/>
                      <a:pt x="2" y="41"/>
                      <a:pt x="4" y="30"/>
                    </a:cubicBezTo>
                    <a:cubicBezTo>
                      <a:pt x="9" y="4"/>
                      <a:pt x="17" y="0"/>
                      <a:pt x="4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50"/>
              <p:cNvSpPr/>
              <p:nvPr/>
            </p:nvSpPr>
            <p:spPr bwMode="auto">
              <a:xfrm>
                <a:off x="15024100" y="2678113"/>
                <a:ext cx="754062" cy="501650"/>
              </a:xfrm>
              <a:custGeom>
                <a:avLst/>
                <a:gdLst>
                  <a:gd name="T0" fmla="*/ 239 w 239"/>
                  <a:gd name="T1" fmla="*/ 90 h 159"/>
                  <a:gd name="T2" fmla="*/ 238 w 239"/>
                  <a:gd name="T3" fmla="*/ 105 h 159"/>
                  <a:gd name="T4" fmla="*/ 208 w 239"/>
                  <a:gd name="T5" fmla="*/ 127 h 159"/>
                  <a:gd name="T6" fmla="*/ 203 w 239"/>
                  <a:gd name="T7" fmla="*/ 111 h 159"/>
                  <a:gd name="T8" fmla="*/ 203 w 239"/>
                  <a:gd name="T9" fmla="*/ 66 h 159"/>
                  <a:gd name="T10" fmla="*/ 178 w 239"/>
                  <a:gd name="T11" fmla="*/ 48 h 159"/>
                  <a:gd name="T12" fmla="*/ 148 w 239"/>
                  <a:gd name="T13" fmla="*/ 59 h 159"/>
                  <a:gd name="T14" fmla="*/ 126 w 239"/>
                  <a:gd name="T15" fmla="*/ 102 h 159"/>
                  <a:gd name="T16" fmla="*/ 31 w 239"/>
                  <a:gd name="T17" fmla="*/ 134 h 159"/>
                  <a:gd name="T18" fmla="*/ 5 w 239"/>
                  <a:gd name="T19" fmla="*/ 94 h 159"/>
                  <a:gd name="T20" fmla="*/ 4 w 239"/>
                  <a:gd name="T21" fmla="*/ 42 h 159"/>
                  <a:gd name="T22" fmla="*/ 16 w 239"/>
                  <a:gd name="T23" fmla="*/ 31 h 159"/>
                  <a:gd name="T24" fmla="*/ 34 w 239"/>
                  <a:gd name="T25" fmla="*/ 49 h 159"/>
                  <a:gd name="T26" fmla="*/ 34 w 239"/>
                  <a:gd name="T27" fmla="*/ 79 h 159"/>
                  <a:gd name="T28" fmla="*/ 55 w 239"/>
                  <a:gd name="T29" fmla="*/ 102 h 159"/>
                  <a:gd name="T30" fmla="*/ 86 w 239"/>
                  <a:gd name="T31" fmla="*/ 89 h 159"/>
                  <a:gd name="T32" fmla="*/ 106 w 239"/>
                  <a:gd name="T33" fmla="*/ 47 h 159"/>
                  <a:gd name="T34" fmla="*/ 184 w 239"/>
                  <a:gd name="T35" fmla="*/ 6 h 159"/>
                  <a:gd name="T36" fmla="*/ 238 w 239"/>
                  <a:gd name="T37" fmla="*/ 69 h 159"/>
                  <a:gd name="T38" fmla="*/ 239 w 239"/>
                  <a:gd name="T39" fmla="*/ 90 h 159"/>
                  <a:gd name="T40" fmla="*/ 239 w 239"/>
                  <a:gd name="T41" fmla="*/ 9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59">
                    <a:moveTo>
                      <a:pt x="239" y="90"/>
                    </a:moveTo>
                    <a:cubicBezTo>
                      <a:pt x="239" y="95"/>
                      <a:pt x="239" y="100"/>
                      <a:pt x="238" y="105"/>
                    </a:cubicBezTo>
                    <a:cubicBezTo>
                      <a:pt x="237" y="125"/>
                      <a:pt x="227" y="133"/>
                      <a:pt x="208" y="127"/>
                    </a:cubicBezTo>
                    <a:cubicBezTo>
                      <a:pt x="205" y="126"/>
                      <a:pt x="202" y="116"/>
                      <a:pt x="203" y="111"/>
                    </a:cubicBezTo>
                    <a:cubicBezTo>
                      <a:pt x="208" y="95"/>
                      <a:pt x="209" y="81"/>
                      <a:pt x="203" y="66"/>
                    </a:cubicBezTo>
                    <a:cubicBezTo>
                      <a:pt x="198" y="53"/>
                      <a:pt x="189" y="49"/>
                      <a:pt x="178" y="48"/>
                    </a:cubicBezTo>
                    <a:cubicBezTo>
                      <a:pt x="166" y="46"/>
                      <a:pt x="154" y="47"/>
                      <a:pt x="148" y="59"/>
                    </a:cubicBezTo>
                    <a:cubicBezTo>
                      <a:pt x="140" y="73"/>
                      <a:pt x="133" y="87"/>
                      <a:pt x="126" y="102"/>
                    </a:cubicBezTo>
                    <a:cubicBezTo>
                      <a:pt x="108" y="142"/>
                      <a:pt x="63" y="159"/>
                      <a:pt x="31" y="134"/>
                    </a:cubicBezTo>
                    <a:cubicBezTo>
                      <a:pt x="19" y="125"/>
                      <a:pt x="9" y="109"/>
                      <a:pt x="5" y="94"/>
                    </a:cubicBezTo>
                    <a:cubicBezTo>
                      <a:pt x="0" y="78"/>
                      <a:pt x="2" y="60"/>
                      <a:pt x="4" y="42"/>
                    </a:cubicBezTo>
                    <a:cubicBezTo>
                      <a:pt x="4" y="38"/>
                      <a:pt x="11" y="32"/>
                      <a:pt x="16" y="31"/>
                    </a:cubicBezTo>
                    <a:cubicBezTo>
                      <a:pt x="35" y="28"/>
                      <a:pt x="36" y="30"/>
                      <a:pt x="34" y="49"/>
                    </a:cubicBezTo>
                    <a:cubicBezTo>
                      <a:pt x="33" y="59"/>
                      <a:pt x="33" y="69"/>
                      <a:pt x="34" y="79"/>
                    </a:cubicBezTo>
                    <a:cubicBezTo>
                      <a:pt x="36" y="91"/>
                      <a:pt x="42" y="100"/>
                      <a:pt x="55" y="102"/>
                    </a:cubicBezTo>
                    <a:cubicBezTo>
                      <a:pt x="68" y="104"/>
                      <a:pt x="80" y="101"/>
                      <a:pt x="86" y="89"/>
                    </a:cubicBezTo>
                    <a:cubicBezTo>
                      <a:pt x="93" y="75"/>
                      <a:pt x="100" y="61"/>
                      <a:pt x="106" y="47"/>
                    </a:cubicBezTo>
                    <a:cubicBezTo>
                      <a:pt x="123" y="13"/>
                      <a:pt x="149" y="0"/>
                      <a:pt x="184" y="6"/>
                    </a:cubicBezTo>
                    <a:cubicBezTo>
                      <a:pt x="213" y="11"/>
                      <a:pt x="234" y="36"/>
                      <a:pt x="238" y="69"/>
                    </a:cubicBezTo>
                    <a:cubicBezTo>
                      <a:pt x="239" y="76"/>
                      <a:pt x="238" y="83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Freeform 251"/>
              <p:cNvSpPr/>
              <p:nvPr/>
            </p:nvSpPr>
            <p:spPr bwMode="auto">
              <a:xfrm>
                <a:off x="15144750" y="1139825"/>
                <a:ext cx="795337" cy="593725"/>
              </a:xfrm>
              <a:custGeom>
                <a:avLst/>
                <a:gdLst>
                  <a:gd name="T0" fmla="*/ 72 w 252"/>
                  <a:gd name="T1" fmla="*/ 8 h 188"/>
                  <a:gd name="T2" fmla="*/ 67 w 252"/>
                  <a:gd name="T3" fmla="*/ 17 h 188"/>
                  <a:gd name="T4" fmla="*/ 96 w 252"/>
                  <a:gd name="T5" fmla="*/ 126 h 188"/>
                  <a:gd name="T6" fmla="*/ 136 w 252"/>
                  <a:gd name="T7" fmla="*/ 138 h 188"/>
                  <a:gd name="T8" fmla="*/ 219 w 252"/>
                  <a:gd name="T9" fmla="*/ 66 h 188"/>
                  <a:gd name="T10" fmla="*/ 226 w 252"/>
                  <a:gd name="T11" fmla="*/ 52 h 188"/>
                  <a:gd name="T12" fmla="*/ 252 w 252"/>
                  <a:gd name="T13" fmla="*/ 67 h 188"/>
                  <a:gd name="T14" fmla="*/ 174 w 252"/>
                  <a:gd name="T15" fmla="*/ 178 h 188"/>
                  <a:gd name="T16" fmla="*/ 33 w 252"/>
                  <a:gd name="T17" fmla="*/ 132 h 188"/>
                  <a:gd name="T18" fmla="*/ 37 w 252"/>
                  <a:gd name="T19" fmla="*/ 4 h 188"/>
                  <a:gd name="T20" fmla="*/ 49 w 252"/>
                  <a:gd name="T21" fmla="*/ 0 h 188"/>
                  <a:gd name="T22" fmla="*/ 72 w 252"/>
                  <a:gd name="T23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188">
                    <a:moveTo>
                      <a:pt x="72" y="8"/>
                    </a:moveTo>
                    <a:cubicBezTo>
                      <a:pt x="70" y="12"/>
                      <a:pt x="69" y="15"/>
                      <a:pt x="67" y="17"/>
                    </a:cubicBezTo>
                    <a:cubicBezTo>
                      <a:pt x="34" y="61"/>
                      <a:pt x="46" y="106"/>
                      <a:pt x="96" y="126"/>
                    </a:cubicBezTo>
                    <a:cubicBezTo>
                      <a:pt x="109" y="132"/>
                      <a:pt x="123" y="136"/>
                      <a:pt x="136" y="138"/>
                    </a:cubicBezTo>
                    <a:cubicBezTo>
                      <a:pt x="186" y="145"/>
                      <a:pt x="219" y="116"/>
                      <a:pt x="219" y="66"/>
                    </a:cubicBezTo>
                    <a:cubicBezTo>
                      <a:pt x="220" y="61"/>
                      <a:pt x="223" y="52"/>
                      <a:pt x="226" y="52"/>
                    </a:cubicBezTo>
                    <a:cubicBezTo>
                      <a:pt x="238" y="49"/>
                      <a:pt x="252" y="58"/>
                      <a:pt x="252" y="67"/>
                    </a:cubicBezTo>
                    <a:cubicBezTo>
                      <a:pt x="252" y="109"/>
                      <a:pt x="231" y="168"/>
                      <a:pt x="174" y="178"/>
                    </a:cubicBezTo>
                    <a:cubicBezTo>
                      <a:pt x="120" y="188"/>
                      <a:pt x="70" y="175"/>
                      <a:pt x="33" y="132"/>
                    </a:cubicBezTo>
                    <a:cubicBezTo>
                      <a:pt x="0" y="93"/>
                      <a:pt x="12" y="39"/>
                      <a:pt x="37" y="4"/>
                    </a:cubicBezTo>
                    <a:cubicBezTo>
                      <a:pt x="39" y="1"/>
                      <a:pt x="45" y="0"/>
                      <a:pt x="49" y="0"/>
                    </a:cubicBezTo>
                    <a:cubicBezTo>
                      <a:pt x="57" y="1"/>
                      <a:pt x="63" y="5"/>
                      <a:pt x="7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Freeform 252"/>
              <p:cNvSpPr/>
              <p:nvPr/>
            </p:nvSpPr>
            <p:spPr bwMode="auto">
              <a:xfrm>
                <a:off x="22726650" y="3941763"/>
                <a:ext cx="806450" cy="593725"/>
              </a:xfrm>
              <a:custGeom>
                <a:avLst/>
                <a:gdLst>
                  <a:gd name="T0" fmla="*/ 255 w 255"/>
                  <a:gd name="T1" fmla="*/ 29 h 188"/>
                  <a:gd name="T2" fmla="*/ 241 w 255"/>
                  <a:gd name="T3" fmla="*/ 60 h 188"/>
                  <a:gd name="T4" fmla="*/ 225 w 255"/>
                  <a:gd name="T5" fmla="*/ 68 h 188"/>
                  <a:gd name="T6" fmla="*/ 156 w 255"/>
                  <a:gd name="T7" fmla="*/ 72 h 188"/>
                  <a:gd name="T8" fmla="*/ 141 w 255"/>
                  <a:gd name="T9" fmla="*/ 77 h 188"/>
                  <a:gd name="T10" fmla="*/ 149 w 255"/>
                  <a:gd name="T11" fmla="*/ 89 h 188"/>
                  <a:gd name="T12" fmla="*/ 192 w 255"/>
                  <a:gd name="T13" fmla="*/ 137 h 188"/>
                  <a:gd name="T14" fmla="*/ 196 w 255"/>
                  <a:gd name="T15" fmla="*/ 167 h 188"/>
                  <a:gd name="T16" fmla="*/ 185 w 255"/>
                  <a:gd name="T17" fmla="*/ 188 h 188"/>
                  <a:gd name="T18" fmla="*/ 152 w 255"/>
                  <a:gd name="T19" fmla="*/ 151 h 188"/>
                  <a:gd name="T20" fmla="*/ 127 w 255"/>
                  <a:gd name="T21" fmla="*/ 121 h 188"/>
                  <a:gd name="T22" fmla="*/ 24 w 255"/>
                  <a:gd name="T23" fmla="*/ 46 h 188"/>
                  <a:gd name="T24" fmla="*/ 11 w 255"/>
                  <a:gd name="T25" fmla="*/ 13 h 188"/>
                  <a:gd name="T26" fmla="*/ 19 w 255"/>
                  <a:gd name="T27" fmla="*/ 0 h 188"/>
                  <a:gd name="T28" fmla="*/ 84 w 255"/>
                  <a:gd name="T29" fmla="*/ 27 h 188"/>
                  <a:gd name="T30" fmla="*/ 124 w 255"/>
                  <a:gd name="T31" fmla="*/ 34 h 188"/>
                  <a:gd name="T32" fmla="*/ 237 w 255"/>
                  <a:gd name="T33" fmla="*/ 29 h 188"/>
                  <a:gd name="T34" fmla="*/ 255 w 255"/>
                  <a:gd name="T35" fmla="*/ 29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5" h="188">
                    <a:moveTo>
                      <a:pt x="255" y="29"/>
                    </a:moveTo>
                    <a:cubicBezTo>
                      <a:pt x="249" y="42"/>
                      <a:pt x="246" y="52"/>
                      <a:pt x="241" y="60"/>
                    </a:cubicBezTo>
                    <a:cubicBezTo>
                      <a:pt x="238" y="64"/>
                      <a:pt x="230" y="67"/>
                      <a:pt x="225" y="68"/>
                    </a:cubicBezTo>
                    <a:cubicBezTo>
                      <a:pt x="202" y="70"/>
                      <a:pt x="179" y="71"/>
                      <a:pt x="156" y="72"/>
                    </a:cubicBezTo>
                    <a:cubicBezTo>
                      <a:pt x="151" y="73"/>
                      <a:pt x="146" y="75"/>
                      <a:pt x="141" y="77"/>
                    </a:cubicBezTo>
                    <a:cubicBezTo>
                      <a:pt x="144" y="81"/>
                      <a:pt x="145" y="85"/>
                      <a:pt x="149" y="89"/>
                    </a:cubicBezTo>
                    <a:cubicBezTo>
                      <a:pt x="163" y="105"/>
                      <a:pt x="177" y="121"/>
                      <a:pt x="192" y="137"/>
                    </a:cubicBezTo>
                    <a:cubicBezTo>
                      <a:pt x="201" y="146"/>
                      <a:pt x="203" y="155"/>
                      <a:pt x="196" y="167"/>
                    </a:cubicBezTo>
                    <a:cubicBezTo>
                      <a:pt x="192" y="173"/>
                      <a:pt x="190" y="179"/>
                      <a:pt x="185" y="188"/>
                    </a:cubicBezTo>
                    <a:cubicBezTo>
                      <a:pt x="173" y="174"/>
                      <a:pt x="162" y="163"/>
                      <a:pt x="152" y="151"/>
                    </a:cubicBezTo>
                    <a:cubicBezTo>
                      <a:pt x="143" y="141"/>
                      <a:pt x="134" y="132"/>
                      <a:pt x="127" y="121"/>
                    </a:cubicBezTo>
                    <a:cubicBezTo>
                      <a:pt x="102" y="83"/>
                      <a:pt x="66" y="61"/>
                      <a:pt x="24" y="46"/>
                    </a:cubicBezTo>
                    <a:cubicBezTo>
                      <a:pt x="0" y="37"/>
                      <a:pt x="0" y="36"/>
                      <a:pt x="11" y="13"/>
                    </a:cubicBezTo>
                    <a:cubicBezTo>
                      <a:pt x="13" y="9"/>
                      <a:pt x="16" y="5"/>
                      <a:pt x="19" y="0"/>
                    </a:cubicBezTo>
                    <a:cubicBezTo>
                      <a:pt x="41" y="10"/>
                      <a:pt x="62" y="19"/>
                      <a:pt x="84" y="27"/>
                    </a:cubicBezTo>
                    <a:cubicBezTo>
                      <a:pt x="97" y="32"/>
                      <a:pt x="111" y="34"/>
                      <a:pt x="124" y="34"/>
                    </a:cubicBezTo>
                    <a:cubicBezTo>
                      <a:pt x="162" y="34"/>
                      <a:pt x="199" y="31"/>
                      <a:pt x="237" y="29"/>
                    </a:cubicBezTo>
                    <a:cubicBezTo>
                      <a:pt x="241" y="29"/>
                      <a:pt x="246" y="29"/>
                      <a:pt x="25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Freeform 253"/>
              <p:cNvSpPr/>
              <p:nvPr/>
            </p:nvSpPr>
            <p:spPr bwMode="auto">
              <a:xfrm>
                <a:off x="22926675" y="3430588"/>
                <a:ext cx="760412" cy="457200"/>
              </a:xfrm>
              <a:custGeom>
                <a:avLst/>
                <a:gdLst>
                  <a:gd name="T0" fmla="*/ 241 w 241"/>
                  <a:gd name="T1" fmla="*/ 14 h 145"/>
                  <a:gd name="T2" fmla="*/ 220 w 241"/>
                  <a:gd name="T3" fmla="*/ 96 h 145"/>
                  <a:gd name="T4" fmla="*/ 210 w 241"/>
                  <a:gd name="T5" fmla="*/ 133 h 145"/>
                  <a:gd name="T6" fmla="*/ 191 w 241"/>
                  <a:gd name="T7" fmla="*/ 141 h 145"/>
                  <a:gd name="T8" fmla="*/ 179 w 241"/>
                  <a:gd name="T9" fmla="*/ 125 h 145"/>
                  <a:gd name="T10" fmla="*/ 183 w 241"/>
                  <a:gd name="T11" fmla="*/ 109 h 145"/>
                  <a:gd name="T12" fmla="*/ 167 w 241"/>
                  <a:gd name="T13" fmla="*/ 81 h 145"/>
                  <a:gd name="T14" fmla="*/ 16 w 241"/>
                  <a:gd name="T15" fmla="*/ 42 h 145"/>
                  <a:gd name="T16" fmla="*/ 0 w 241"/>
                  <a:gd name="T17" fmla="*/ 32 h 145"/>
                  <a:gd name="T18" fmla="*/ 8 w 241"/>
                  <a:gd name="T19" fmla="*/ 2 h 145"/>
                  <a:gd name="T20" fmla="*/ 20 w 241"/>
                  <a:gd name="T21" fmla="*/ 1 h 145"/>
                  <a:gd name="T22" fmla="*/ 184 w 241"/>
                  <a:gd name="T23" fmla="*/ 44 h 145"/>
                  <a:gd name="T24" fmla="*/ 203 w 241"/>
                  <a:gd name="T25" fmla="*/ 33 h 145"/>
                  <a:gd name="T26" fmla="*/ 209 w 241"/>
                  <a:gd name="T27" fmla="*/ 13 h 145"/>
                  <a:gd name="T28" fmla="*/ 217 w 241"/>
                  <a:gd name="T29" fmla="*/ 0 h 145"/>
                  <a:gd name="T30" fmla="*/ 239 w 241"/>
                  <a:gd name="T31" fmla="*/ 6 h 145"/>
                  <a:gd name="T32" fmla="*/ 241 w 241"/>
                  <a:gd name="T33" fmla="*/ 1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45">
                    <a:moveTo>
                      <a:pt x="241" y="14"/>
                    </a:moveTo>
                    <a:cubicBezTo>
                      <a:pt x="234" y="42"/>
                      <a:pt x="227" y="69"/>
                      <a:pt x="220" y="96"/>
                    </a:cubicBezTo>
                    <a:cubicBezTo>
                      <a:pt x="217" y="108"/>
                      <a:pt x="212" y="121"/>
                      <a:pt x="210" y="133"/>
                    </a:cubicBezTo>
                    <a:cubicBezTo>
                      <a:pt x="207" y="145"/>
                      <a:pt x="199" y="143"/>
                      <a:pt x="191" y="141"/>
                    </a:cubicBezTo>
                    <a:cubicBezTo>
                      <a:pt x="183" y="139"/>
                      <a:pt x="175" y="137"/>
                      <a:pt x="179" y="125"/>
                    </a:cubicBezTo>
                    <a:cubicBezTo>
                      <a:pt x="180" y="120"/>
                      <a:pt x="182" y="115"/>
                      <a:pt x="183" y="109"/>
                    </a:cubicBezTo>
                    <a:cubicBezTo>
                      <a:pt x="189" y="88"/>
                      <a:pt x="188" y="86"/>
                      <a:pt x="167" y="81"/>
                    </a:cubicBezTo>
                    <a:cubicBezTo>
                      <a:pt x="117" y="68"/>
                      <a:pt x="66" y="55"/>
                      <a:pt x="16" y="42"/>
                    </a:cubicBezTo>
                    <a:cubicBezTo>
                      <a:pt x="10" y="40"/>
                      <a:pt x="0" y="35"/>
                      <a:pt x="0" y="32"/>
                    </a:cubicBezTo>
                    <a:cubicBezTo>
                      <a:pt x="0" y="22"/>
                      <a:pt x="4" y="12"/>
                      <a:pt x="8" y="2"/>
                    </a:cubicBezTo>
                    <a:cubicBezTo>
                      <a:pt x="8" y="0"/>
                      <a:pt x="16" y="0"/>
                      <a:pt x="20" y="1"/>
                    </a:cubicBezTo>
                    <a:cubicBezTo>
                      <a:pt x="75" y="15"/>
                      <a:pt x="130" y="29"/>
                      <a:pt x="184" y="44"/>
                    </a:cubicBezTo>
                    <a:cubicBezTo>
                      <a:pt x="195" y="47"/>
                      <a:pt x="202" y="45"/>
                      <a:pt x="203" y="33"/>
                    </a:cubicBezTo>
                    <a:cubicBezTo>
                      <a:pt x="205" y="26"/>
                      <a:pt x="207" y="19"/>
                      <a:pt x="209" y="13"/>
                    </a:cubicBezTo>
                    <a:cubicBezTo>
                      <a:pt x="211" y="8"/>
                      <a:pt x="214" y="0"/>
                      <a:pt x="217" y="0"/>
                    </a:cubicBezTo>
                    <a:cubicBezTo>
                      <a:pt x="224" y="1"/>
                      <a:pt x="232" y="4"/>
                      <a:pt x="239" y="6"/>
                    </a:cubicBezTo>
                    <a:cubicBezTo>
                      <a:pt x="241" y="7"/>
                      <a:pt x="241" y="12"/>
                      <a:pt x="24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Freeform 254"/>
              <p:cNvSpPr/>
              <p:nvPr/>
            </p:nvSpPr>
            <p:spPr bwMode="auto">
              <a:xfrm>
                <a:off x="15017750" y="2103438"/>
                <a:ext cx="750887" cy="460375"/>
              </a:xfrm>
              <a:custGeom>
                <a:avLst/>
                <a:gdLst>
                  <a:gd name="T0" fmla="*/ 6 w 238"/>
                  <a:gd name="T1" fmla="*/ 72 h 146"/>
                  <a:gd name="T2" fmla="*/ 6 w 238"/>
                  <a:gd name="T3" fmla="*/ 15 h 146"/>
                  <a:gd name="T4" fmla="*/ 21 w 238"/>
                  <a:gd name="T5" fmla="*/ 1 h 146"/>
                  <a:gd name="T6" fmla="*/ 37 w 238"/>
                  <a:gd name="T7" fmla="*/ 16 h 146"/>
                  <a:gd name="T8" fmla="*/ 75 w 238"/>
                  <a:gd name="T9" fmla="*/ 56 h 146"/>
                  <a:gd name="T10" fmla="*/ 218 w 238"/>
                  <a:gd name="T11" fmla="*/ 62 h 146"/>
                  <a:gd name="T12" fmla="*/ 234 w 238"/>
                  <a:gd name="T13" fmla="*/ 85 h 146"/>
                  <a:gd name="T14" fmla="*/ 216 w 238"/>
                  <a:gd name="T15" fmla="*/ 103 h 146"/>
                  <a:gd name="T16" fmla="*/ 53 w 238"/>
                  <a:gd name="T17" fmla="*/ 94 h 146"/>
                  <a:gd name="T18" fmla="*/ 33 w 238"/>
                  <a:gd name="T19" fmla="*/ 112 h 146"/>
                  <a:gd name="T20" fmla="*/ 32 w 238"/>
                  <a:gd name="T21" fmla="*/ 126 h 146"/>
                  <a:gd name="T22" fmla="*/ 16 w 238"/>
                  <a:gd name="T23" fmla="*/ 145 h 146"/>
                  <a:gd name="T24" fmla="*/ 1 w 238"/>
                  <a:gd name="T25" fmla="*/ 124 h 146"/>
                  <a:gd name="T26" fmla="*/ 3 w 238"/>
                  <a:gd name="T27" fmla="*/ 72 h 146"/>
                  <a:gd name="T28" fmla="*/ 6 w 238"/>
                  <a:gd name="T29" fmla="*/ 7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8" h="146">
                    <a:moveTo>
                      <a:pt x="6" y="72"/>
                    </a:moveTo>
                    <a:cubicBezTo>
                      <a:pt x="6" y="53"/>
                      <a:pt x="6" y="34"/>
                      <a:pt x="6" y="15"/>
                    </a:cubicBezTo>
                    <a:cubicBezTo>
                      <a:pt x="5" y="4"/>
                      <a:pt x="10" y="0"/>
                      <a:pt x="21" y="1"/>
                    </a:cubicBezTo>
                    <a:cubicBezTo>
                      <a:pt x="32" y="1"/>
                      <a:pt x="38" y="3"/>
                      <a:pt x="37" y="16"/>
                    </a:cubicBezTo>
                    <a:cubicBezTo>
                      <a:pt x="36" y="54"/>
                      <a:pt x="27" y="54"/>
                      <a:pt x="75" y="56"/>
                    </a:cubicBezTo>
                    <a:cubicBezTo>
                      <a:pt x="123" y="57"/>
                      <a:pt x="171" y="61"/>
                      <a:pt x="218" y="62"/>
                    </a:cubicBezTo>
                    <a:cubicBezTo>
                      <a:pt x="238" y="63"/>
                      <a:pt x="234" y="74"/>
                      <a:pt x="234" y="85"/>
                    </a:cubicBezTo>
                    <a:cubicBezTo>
                      <a:pt x="234" y="98"/>
                      <a:pt x="230" y="104"/>
                      <a:pt x="216" y="103"/>
                    </a:cubicBezTo>
                    <a:cubicBezTo>
                      <a:pt x="161" y="100"/>
                      <a:pt x="107" y="98"/>
                      <a:pt x="53" y="94"/>
                    </a:cubicBezTo>
                    <a:cubicBezTo>
                      <a:pt x="38" y="93"/>
                      <a:pt x="32" y="98"/>
                      <a:pt x="33" y="112"/>
                    </a:cubicBezTo>
                    <a:cubicBezTo>
                      <a:pt x="33" y="117"/>
                      <a:pt x="33" y="121"/>
                      <a:pt x="32" y="126"/>
                    </a:cubicBezTo>
                    <a:cubicBezTo>
                      <a:pt x="32" y="136"/>
                      <a:pt x="32" y="146"/>
                      <a:pt x="16" y="145"/>
                    </a:cubicBezTo>
                    <a:cubicBezTo>
                      <a:pt x="2" y="144"/>
                      <a:pt x="0" y="137"/>
                      <a:pt x="1" y="124"/>
                    </a:cubicBezTo>
                    <a:cubicBezTo>
                      <a:pt x="2" y="107"/>
                      <a:pt x="3" y="90"/>
                      <a:pt x="3" y="72"/>
                    </a:cubicBezTo>
                    <a:cubicBezTo>
                      <a:pt x="4" y="72"/>
                      <a:pt x="5" y="72"/>
                      <a:pt x="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Freeform 255"/>
              <p:cNvSpPr/>
              <p:nvPr/>
            </p:nvSpPr>
            <p:spPr bwMode="auto">
              <a:xfrm>
                <a:off x="20959763" y="-1406525"/>
                <a:ext cx="450850" cy="828675"/>
              </a:xfrm>
              <a:custGeom>
                <a:avLst/>
                <a:gdLst>
                  <a:gd name="T0" fmla="*/ 143 w 143"/>
                  <a:gd name="T1" fmla="*/ 25 h 262"/>
                  <a:gd name="T2" fmla="*/ 137 w 143"/>
                  <a:gd name="T3" fmla="*/ 36 h 262"/>
                  <a:gd name="T4" fmla="*/ 60 w 143"/>
                  <a:gd name="T5" fmla="*/ 183 h 262"/>
                  <a:gd name="T6" fmla="*/ 68 w 143"/>
                  <a:gd name="T7" fmla="*/ 207 h 262"/>
                  <a:gd name="T8" fmla="*/ 109 w 143"/>
                  <a:gd name="T9" fmla="*/ 229 h 262"/>
                  <a:gd name="T10" fmla="*/ 113 w 143"/>
                  <a:gd name="T11" fmla="*/ 247 h 262"/>
                  <a:gd name="T12" fmla="*/ 95 w 143"/>
                  <a:gd name="T13" fmla="*/ 257 h 262"/>
                  <a:gd name="T14" fmla="*/ 12 w 143"/>
                  <a:gd name="T15" fmla="*/ 214 h 262"/>
                  <a:gd name="T16" fmla="*/ 9 w 143"/>
                  <a:gd name="T17" fmla="*/ 192 h 262"/>
                  <a:gd name="T18" fmla="*/ 63 w 143"/>
                  <a:gd name="T19" fmla="*/ 90 h 262"/>
                  <a:gd name="T20" fmla="*/ 97 w 143"/>
                  <a:gd name="T21" fmla="*/ 26 h 262"/>
                  <a:gd name="T22" fmla="*/ 132 w 143"/>
                  <a:gd name="T23" fmla="*/ 17 h 262"/>
                  <a:gd name="T24" fmla="*/ 143 w 143"/>
                  <a:gd name="T25" fmla="*/ 25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262">
                    <a:moveTo>
                      <a:pt x="143" y="25"/>
                    </a:moveTo>
                    <a:cubicBezTo>
                      <a:pt x="141" y="30"/>
                      <a:pt x="139" y="33"/>
                      <a:pt x="137" y="36"/>
                    </a:cubicBezTo>
                    <a:cubicBezTo>
                      <a:pt x="112" y="85"/>
                      <a:pt x="86" y="134"/>
                      <a:pt x="60" y="183"/>
                    </a:cubicBezTo>
                    <a:cubicBezTo>
                      <a:pt x="53" y="195"/>
                      <a:pt x="56" y="201"/>
                      <a:pt x="68" y="207"/>
                    </a:cubicBezTo>
                    <a:cubicBezTo>
                      <a:pt x="82" y="214"/>
                      <a:pt x="95" y="222"/>
                      <a:pt x="109" y="229"/>
                    </a:cubicBezTo>
                    <a:cubicBezTo>
                      <a:pt x="118" y="234"/>
                      <a:pt x="117" y="240"/>
                      <a:pt x="113" y="247"/>
                    </a:cubicBezTo>
                    <a:cubicBezTo>
                      <a:pt x="109" y="254"/>
                      <a:pt x="105" y="262"/>
                      <a:pt x="95" y="257"/>
                    </a:cubicBezTo>
                    <a:cubicBezTo>
                      <a:pt x="67" y="242"/>
                      <a:pt x="40" y="228"/>
                      <a:pt x="12" y="214"/>
                    </a:cubicBezTo>
                    <a:cubicBezTo>
                      <a:pt x="0" y="207"/>
                      <a:pt x="5" y="199"/>
                      <a:pt x="9" y="192"/>
                    </a:cubicBezTo>
                    <a:cubicBezTo>
                      <a:pt x="27" y="157"/>
                      <a:pt x="45" y="124"/>
                      <a:pt x="63" y="90"/>
                    </a:cubicBezTo>
                    <a:cubicBezTo>
                      <a:pt x="74" y="69"/>
                      <a:pt x="86" y="48"/>
                      <a:pt x="97" y="26"/>
                    </a:cubicBezTo>
                    <a:cubicBezTo>
                      <a:pt x="111" y="0"/>
                      <a:pt x="109" y="4"/>
                      <a:pt x="132" y="17"/>
                    </a:cubicBezTo>
                    <a:cubicBezTo>
                      <a:pt x="136" y="19"/>
                      <a:pt x="139" y="22"/>
                      <a:pt x="14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Freeform 256"/>
              <p:cNvSpPr/>
              <p:nvPr/>
            </p:nvSpPr>
            <p:spPr bwMode="auto">
              <a:xfrm>
                <a:off x="22301200" y="5195888"/>
                <a:ext cx="431800" cy="536575"/>
              </a:xfrm>
              <a:custGeom>
                <a:avLst/>
                <a:gdLst>
                  <a:gd name="T0" fmla="*/ 37 w 137"/>
                  <a:gd name="T1" fmla="*/ 42 h 170"/>
                  <a:gd name="T2" fmla="*/ 32 w 137"/>
                  <a:gd name="T3" fmla="*/ 72 h 170"/>
                  <a:gd name="T4" fmla="*/ 23 w 137"/>
                  <a:gd name="T5" fmla="*/ 94 h 170"/>
                  <a:gd name="T6" fmla="*/ 9 w 137"/>
                  <a:gd name="T7" fmla="*/ 98 h 170"/>
                  <a:gd name="T8" fmla="*/ 1 w 137"/>
                  <a:gd name="T9" fmla="*/ 85 h 170"/>
                  <a:gd name="T10" fmla="*/ 3 w 137"/>
                  <a:gd name="T11" fmla="*/ 72 h 170"/>
                  <a:gd name="T12" fmla="*/ 50 w 137"/>
                  <a:gd name="T13" fmla="*/ 8 h 170"/>
                  <a:gd name="T14" fmla="*/ 72 w 137"/>
                  <a:gd name="T15" fmla="*/ 8 h 170"/>
                  <a:gd name="T16" fmla="*/ 74 w 137"/>
                  <a:gd name="T17" fmla="*/ 28 h 170"/>
                  <a:gd name="T18" fmla="*/ 69 w 137"/>
                  <a:gd name="T19" fmla="*/ 40 h 170"/>
                  <a:gd name="T20" fmla="*/ 71 w 137"/>
                  <a:gd name="T21" fmla="*/ 52 h 170"/>
                  <a:gd name="T22" fmla="*/ 82 w 137"/>
                  <a:gd name="T23" fmla="*/ 47 h 170"/>
                  <a:gd name="T24" fmla="*/ 105 w 137"/>
                  <a:gd name="T25" fmla="*/ 16 h 170"/>
                  <a:gd name="T26" fmla="*/ 118 w 137"/>
                  <a:gd name="T27" fmla="*/ 8 h 170"/>
                  <a:gd name="T28" fmla="*/ 132 w 137"/>
                  <a:gd name="T29" fmla="*/ 14 h 170"/>
                  <a:gd name="T30" fmla="*/ 130 w 137"/>
                  <a:gd name="T31" fmla="*/ 29 h 170"/>
                  <a:gd name="T32" fmla="*/ 113 w 137"/>
                  <a:gd name="T33" fmla="*/ 48 h 170"/>
                  <a:gd name="T34" fmla="*/ 113 w 137"/>
                  <a:gd name="T35" fmla="*/ 67 h 170"/>
                  <a:gd name="T36" fmla="*/ 132 w 137"/>
                  <a:gd name="T37" fmla="*/ 152 h 170"/>
                  <a:gd name="T38" fmla="*/ 114 w 137"/>
                  <a:gd name="T39" fmla="*/ 168 h 170"/>
                  <a:gd name="T40" fmla="*/ 100 w 137"/>
                  <a:gd name="T41" fmla="*/ 163 h 170"/>
                  <a:gd name="T42" fmla="*/ 102 w 137"/>
                  <a:gd name="T43" fmla="*/ 146 h 170"/>
                  <a:gd name="T44" fmla="*/ 99 w 137"/>
                  <a:gd name="T45" fmla="*/ 95 h 170"/>
                  <a:gd name="T46" fmla="*/ 87 w 137"/>
                  <a:gd name="T47" fmla="*/ 87 h 170"/>
                  <a:gd name="T48" fmla="*/ 82 w 137"/>
                  <a:gd name="T49" fmla="*/ 96 h 170"/>
                  <a:gd name="T50" fmla="*/ 61 w 137"/>
                  <a:gd name="T51" fmla="*/ 131 h 170"/>
                  <a:gd name="T52" fmla="*/ 47 w 137"/>
                  <a:gd name="T53" fmla="*/ 134 h 170"/>
                  <a:gd name="T54" fmla="*/ 39 w 137"/>
                  <a:gd name="T55" fmla="*/ 121 h 170"/>
                  <a:gd name="T56" fmla="*/ 50 w 137"/>
                  <a:gd name="T57" fmla="*/ 88 h 170"/>
                  <a:gd name="T58" fmla="*/ 37 w 137"/>
                  <a:gd name="T5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7" h="170">
                    <a:moveTo>
                      <a:pt x="37" y="42"/>
                    </a:moveTo>
                    <a:cubicBezTo>
                      <a:pt x="35" y="55"/>
                      <a:pt x="34" y="64"/>
                      <a:pt x="32" y="72"/>
                    </a:cubicBezTo>
                    <a:cubicBezTo>
                      <a:pt x="30" y="80"/>
                      <a:pt x="27" y="88"/>
                      <a:pt x="23" y="94"/>
                    </a:cubicBezTo>
                    <a:cubicBezTo>
                      <a:pt x="21" y="97"/>
                      <a:pt x="13" y="99"/>
                      <a:pt x="9" y="98"/>
                    </a:cubicBezTo>
                    <a:cubicBezTo>
                      <a:pt x="5" y="96"/>
                      <a:pt x="2" y="89"/>
                      <a:pt x="1" y="85"/>
                    </a:cubicBezTo>
                    <a:cubicBezTo>
                      <a:pt x="0" y="81"/>
                      <a:pt x="1" y="75"/>
                      <a:pt x="3" y="72"/>
                    </a:cubicBezTo>
                    <a:cubicBezTo>
                      <a:pt x="18" y="50"/>
                      <a:pt x="34" y="29"/>
                      <a:pt x="50" y="8"/>
                    </a:cubicBezTo>
                    <a:cubicBezTo>
                      <a:pt x="56" y="0"/>
                      <a:pt x="67" y="1"/>
                      <a:pt x="72" y="8"/>
                    </a:cubicBezTo>
                    <a:cubicBezTo>
                      <a:pt x="76" y="12"/>
                      <a:pt x="75" y="21"/>
                      <a:pt x="74" y="28"/>
                    </a:cubicBezTo>
                    <a:cubicBezTo>
                      <a:pt x="74" y="32"/>
                      <a:pt x="70" y="35"/>
                      <a:pt x="69" y="40"/>
                    </a:cubicBezTo>
                    <a:cubicBezTo>
                      <a:pt x="68" y="43"/>
                      <a:pt x="70" y="48"/>
                      <a:pt x="71" y="52"/>
                    </a:cubicBezTo>
                    <a:cubicBezTo>
                      <a:pt x="75" y="50"/>
                      <a:pt x="80" y="50"/>
                      <a:pt x="82" y="47"/>
                    </a:cubicBezTo>
                    <a:cubicBezTo>
                      <a:pt x="90" y="37"/>
                      <a:pt x="97" y="26"/>
                      <a:pt x="105" y="16"/>
                    </a:cubicBezTo>
                    <a:cubicBezTo>
                      <a:pt x="108" y="12"/>
                      <a:pt x="113" y="8"/>
                      <a:pt x="118" y="8"/>
                    </a:cubicBezTo>
                    <a:cubicBezTo>
                      <a:pt x="123" y="8"/>
                      <a:pt x="130" y="10"/>
                      <a:pt x="132" y="14"/>
                    </a:cubicBezTo>
                    <a:cubicBezTo>
                      <a:pt x="134" y="18"/>
                      <a:pt x="133" y="25"/>
                      <a:pt x="130" y="29"/>
                    </a:cubicBezTo>
                    <a:cubicBezTo>
                      <a:pt x="125" y="36"/>
                      <a:pt x="119" y="42"/>
                      <a:pt x="113" y="48"/>
                    </a:cubicBezTo>
                    <a:cubicBezTo>
                      <a:pt x="107" y="54"/>
                      <a:pt x="106" y="60"/>
                      <a:pt x="113" y="67"/>
                    </a:cubicBezTo>
                    <a:cubicBezTo>
                      <a:pt x="137" y="91"/>
                      <a:pt x="137" y="122"/>
                      <a:pt x="132" y="152"/>
                    </a:cubicBezTo>
                    <a:cubicBezTo>
                      <a:pt x="131" y="159"/>
                      <a:pt x="121" y="165"/>
                      <a:pt x="114" y="168"/>
                    </a:cubicBezTo>
                    <a:cubicBezTo>
                      <a:pt x="111" y="170"/>
                      <a:pt x="102" y="166"/>
                      <a:pt x="100" y="163"/>
                    </a:cubicBezTo>
                    <a:cubicBezTo>
                      <a:pt x="98" y="158"/>
                      <a:pt x="99" y="150"/>
                      <a:pt x="102" y="146"/>
                    </a:cubicBezTo>
                    <a:cubicBezTo>
                      <a:pt x="112" y="128"/>
                      <a:pt x="109" y="111"/>
                      <a:pt x="99" y="95"/>
                    </a:cubicBezTo>
                    <a:cubicBezTo>
                      <a:pt x="97" y="91"/>
                      <a:pt x="91" y="89"/>
                      <a:pt x="87" y="87"/>
                    </a:cubicBezTo>
                    <a:cubicBezTo>
                      <a:pt x="86" y="90"/>
                      <a:pt x="84" y="93"/>
                      <a:pt x="82" y="96"/>
                    </a:cubicBezTo>
                    <a:cubicBezTo>
                      <a:pt x="75" y="108"/>
                      <a:pt x="69" y="120"/>
                      <a:pt x="61" y="131"/>
                    </a:cubicBezTo>
                    <a:cubicBezTo>
                      <a:pt x="59" y="134"/>
                      <a:pt x="51" y="136"/>
                      <a:pt x="47" y="134"/>
                    </a:cubicBezTo>
                    <a:cubicBezTo>
                      <a:pt x="43" y="132"/>
                      <a:pt x="38" y="125"/>
                      <a:pt x="39" y="121"/>
                    </a:cubicBezTo>
                    <a:cubicBezTo>
                      <a:pt x="41" y="110"/>
                      <a:pt x="46" y="99"/>
                      <a:pt x="50" y="88"/>
                    </a:cubicBezTo>
                    <a:cubicBezTo>
                      <a:pt x="56" y="71"/>
                      <a:pt x="54" y="59"/>
                      <a:pt x="3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57"/>
              <p:cNvSpPr/>
              <p:nvPr/>
            </p:nvSpPr>
            <p:spPr bwMode="auto">
              <a:xfrm>
                <a:off x="23001288" y="3028950"/>
                <a:ext cx="742950" cy="230188"/>
              </a:xfrm>
              <a:custGeom>
                <a:avLst/>
                <a:gdLst>
                  <a:gd name="T0" fmla="*/ 235 w 235"/>
                  <a:gd name="T1" fmla="*/ 34 h 73"/>
                  <a:gd name="T2" fmla="*/ 228 w 235"/>
                  <a:gd name="T3" fmla="*/ 67 h 73"/>
                  <a:gd name="T4" fmla="*/ 217 w 235"/>
                  <a:gd name="T5" fmla="*/ 72 h 73"/>
                  <a:gd name="T6" fmla="*/ 48 w 235"/>
                  <a:gd name="T7" fmla="*/ 47 h 73"/>
                  <a:gd name="T8" fmla="*/ 15 w 235"/>
                  <a:gd name="T9" fmla="*/ 43 h 73"/>
                  <a:gd name="T10" fmla="*/ 3 w 235"/>
                  <a:gd name="T11" fmla="*/ 26 h 73"/>
                  <a:gd name="T12" fmla="*/ 4 w 235"/>
                  <a:gd name="T13" fmla="*/ 15 h 73"/>
                  <a:gd name="T14" fmla="*/ 22 w 235"/>
                  <a:gd name="T15" fmla="*/ 1 h 73"/>
                  <a:gd name="T16" fmla="*/ 162 w 235"/>
                  <a:gd name="T17" fmla="*/ 23 h 73"/>
                  <a:gd name="T18" fmla="*/ 235 w 235"/>
                  <a:gd name="T19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73">
                    <a:moveTo>
                      <a:pt x="235" y="34"/>
                    </a:moveTo>
                    <a:cubicBezTo>
                      <a:pt x="233" y="46"/>
                      <a:pt x="232" y="57"/>
                      <a:pt x="228" y="67"/>
                    </a:cubicBezTo>
                    <a:cubicBezTo>
                      <a:pt x="228" y="70"/>
                      <a:pt x="221" y="73"/>
                      <a:pt x="217" y="72"/>
                    </a:cubicBezTo>
                    <a:cubicBezTo>
                      <a:pt x="160" y="64"/>
                      <a:pt x="104" y="56"/>
                      <a:pt x="48" y="47"/>
                    </a:cubicBezTo>
                    <a:cubicBezTo>
                      <a:pt x="37" y="46"/>
                      <a:pt x="26" y="44"/>
                      <a:pt x="15" y="43"/>
                    </a:cubicBezTo>
                    <a:cubicBezTo>
                      <a:pt x="4" y="42"/>
                      <a:pt x="0" y="36"/>
                      <a:pt x="3" y="26"/>
                    </a:cubicBezTo>
                    <a:cubicBezTo>
                      <a:pt x="4" y="22"/>
                      <a:pt x="4" y="19"/>
                      <a:pt x="4" y="15"/>
                    </a:cubicBezTo>
                    <a:cubicBezTo>
                      <a:pt x="5" y="4"/>
                      <a:pt x="11" y="0"/>
                      <a:pt x="22" y="1"/>
                    </a:cubicBezTo>
                    <a:cubicBezTo>
                      <a:pt x="69" y="9"/>
                      <a:pt x="116" y="16"/>
                      <a:pt x="162" y="23"/>
                    </a:cubicBezTo>
                    <a:cubicBezTo>
                      <a:pt x="186" y="27"/>
                      <a:pt x="209" y="30"/>
                      <a:pt x="23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Freeform 258"/>
              <p:cNvSpPr/>
              <p:nvPr/>
            </p:nvSpPr>
            <p:spPr bwMode="auto">
              <a:xfrm>
                <a:off x="22490113" y="239713"/>
                <a:ext cx="698500" cy="471488"/>
              </a:xfrm>
              <a:custGeom>
                <a:avLst/>
                <a:gdLst>
                  <a:gd name="T0" fmla="*/ 221 w 221"/>
                  <a:gd name="T1" fmla="*/ 33 h 149"/>
                  <a:gd name="T2" fmla="*/ 208 w 221"/>
                  <a:gd name="T3" fmla="*/ 38 h 149"/>
                  <a:gd name="T4" fmla="*/ 32 w 221"/>
                  <a:gd name="T5" fmla="*/ 144 h 149"/>
                  <a:gd name="T6" fmla="*/ 15 w 221"/>
                  <a:gd name="T7" fmla="*/ 140 h 149"/>
                  <a:gd name="T8" fmla="*/ 23 w 221"/>
                  <a:gd name="T9" fmla="*/ 102 h 149"/>
                  <a:gd name="T10" fmla="*/ 180 w 221"/>
                  <a:gd name="T11" fmla="*/ 8 h 149"/>
                  <a:gd name="T12" fmla="*/ 198 w 221"/>
                  <a:gd name="T13" fmla="*/ 2 h 149"/>
                  <a:gd name="T14" fmla="*/ 216 w 221"/>
                  <a:gd name="T15" fmla="*/ 27 h 149"/>
                  <a:gd name="T16" fmla="*/ 221 w 221"/>
                  <a:gd name="T17" fmla="*/ 3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49">
                    <a:moveTo>
                      <a:pt x="221" y="33"/>
                    </a:moveTo>
                    <a:cubicBezTo>
                      <a:pt x="216" y="35"/>
                      <a:pt x="212" y="36"/>
                      <a:pt x="208" y="38"/>
                    </a:cubicBezTo>
                    <a:cubicBezTo>
                      <a:pt x="149" y="73"/>
                      <a:pt x="91" y="109"/>
                      <a:pt x="32" y="144"/>
                    </a:cubicBezTo>
                    <a:cubicBezTo>
                      <a:pt x="25" y="149"/>
                      <a:pt x="20" y="148"/>
                      <a:pt x="15" y="140"/>
                    </a:cubicBezTo>
                    <a:cubicBezTo>
                      <a:pt x="0" y="117"/>
                      <a:pt x="0" y="117"/>
                      <a:pt x="23" y="102"/>
                    </a:cubicBezTo>
                    <a:cubicBezTo>
                      <a:pt x="75" y="71"/>
                      <a:pt x="127" y="39"/>
                      <a:pt x="180" y="8"/>
                    </a:cubicBezTo>
                    <a:cubicBezTo>
                      <a:pt x="185" y="4"/>
                      <a:pt x="195" y="0"/>
                      <a:pt x="198" y="2"/>
                    </a:cubicBezTo>
                    <a:cubicBezTo>
                      <a:pt x="205" y="9"/>
                      <a:pt x="210" y="18"/>
                      <a:pt x="216" y="27"/>
                    </a:cubicBezTo>
                    <a:cubicBezTo>
                      <a:pt x="218" y="29"/>
                      <a:pt x="219" y="31"/>
                      <a:pt x="22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Freeform 259"/>
              <p:cNvSpPr/>
              <p:nvPr/>
            </p:nvSpPr>
            <p:spPr bwMode="auto">
              <a:xfrm>
                <a:off x="15687675" y="134938"/>
                <a:ext cx="671512" cy="509588"/>
              </a:xfrm>
              <a:custGeom>
                <a:avLst/>
                <a:gdLst>
                  <a:gd name="T0" fmla="*/ 21 w 213"/>
                  <a:gd name="T1" fmla="*/ 0 h 161"/>
                  <a:gd name="T2" fmla="*/ 91 w 213"/>
                  <a:gd name="T3" fmla="*/ 45 h 161"/>
                  <a:gd name="T4" fmla="*/ 201 w 213"/>
                  <a:gd name="T5" fmla="*/ 116 h 161"/>
                  <a:gd name="T6" fmla="*/ 205 w 213"/>
                  <a:gd name="T7" fmla="*/ 139 h 161"/>
                  <a:gd name="T8" fmla="*/ 179 w 213"/>
                  <a:gd name="T9" fmla="*/ 150 h 161"/>
                  <a:gd name="T10" fmla="*/ 14 w 213"/>
                  <a:gd name="T11" fmla="*/ 44 h 161"/>
                  <a:gd name="T12" fmla="*/ 9 w 213"/>
                  <a:gd name="T13" fmla="*/ 18 h 161"/>
                  <a:gd name="T14" fmla="*/ 21 w 213"/>
                  <a:gd name="T1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61">
                    <a:moveTo>
                      <a:pt x="21" y="0"/>
                    </a:moveTo>
                    <a:cubicBezTo>
                      <a:pt x="45" y="15"/>
                      <a:pt x="68" y="30"/>
                      <a:pt x="91" y="45"/>
                    </a:cubicBezTo>
                    <a:cubicBezTo>
                      <a:pt x="128" y="68"/>
                      <a:pt x="164" y="93"/>
                      <a:pt x="201" y="116"/>
                    </a:cubicBezTo>
                    <a:cubicBezTo>
                      <a:pt x="213" y="123"/>
                      <a:pt x="212" y="130"/>
                      <a:pt x="205" y="139"/>
                    </a:cubicBezTo>
                    <a:cubicBezTo>
                      <a:pt x="198" y="147"/>
                      <a:pt x="196" y="161"/>
                      <a:pt x="179" y="150"/>
                    </a:cubicBezTo>
                    <a:cubicBezTo>
                      <a:pt x="125" y="114"/>
                      <a:pt x="70" y="79"/>
                      <a:pt x="14" y="44"/>
                    </a:cubicBezTo>
                    <a:cubicBezTo>
                      <a:pt x="1" y="36"/>
                      <a:pt x="0" y="29"/>
                      <a:pt x="9" y="18"/>
                    </a:cubicBezTo>
                    <a:cubicBezTo>
                      <a:pt x="13" y="13"/>
                      <a:pt x="16" y="8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Freeform 260"/>
              <p:cNvSpPr/>
              <p:nvPr/>
            </p:nvSpPr>
            <p:spPr bwMode="auto">
              <a:xfrm>
                <a:off x="19791363" y="6102350"/>
                <a:ext cx="581025" cy="357188"/>
              </a:xfrm>
              <a:custGeom>
                <a:avLst/>
                <a:gdLst>
                  <a:gd name="T0" fmla="*/ 36 w 184"/>
                  <a:gd name="T1" fmla="*/ 68 h 113"/>
                  <a:gd name="T2" fmla="*/ 126 w 184"/>
                  <a:gd name="T3" fmla="*/ 9 h 113"/>
                  <a:gd name="T4" fmla="*/ 134 w 184"/>
                  <a:gd name="T5" fmla="*/ 2 h 113"/>
                  <a:gd name="T6" fmla="*/ 148 w 184"/>
                  <a:gd name="T7" fmla="*/ 2 h 113"/>
                  <a:gd name="T8" fmla="*/ 150 w 184"/>
                  <a:gd name="T9" fmla="*/ 14 h 113"/>
                  <a:gd name="T10" fmla="*/ 147 w 184"/>
                  <a:gd name="T11" fmla="*/ 31 h 113"/>
                  <a:gd name="T12" fmla="*/ 155 w 184"/>
                  <a:gd name="T13" fmla="*/ 29 h 113"/>
                  <a:gd name="T14" fmla="*/ 178 w 184"/>
                  <a:gd name="T15" fmla="*/ 33 h 113"/>
                  <a:gd name="T16" fmla="*/ 170 w 184"/>
                  <a:gd name="T17" fmla="*/ 54 h 113"/>
                  <a:gd name="T18" fmla="*/ 150 w 184"/>
                  <a:gd name="T19" fmla="*/ 79 h 113"/>
                  <a:gd name="T20" fmla="*/ 138 w 184"/>
                  <a:gd name="T21" fmla="*/ 91 h 113"/>
                  <a:gd name="T22" fmla="*/ 130 w 184"/>
                  <a:gd name="T23" fmla="*/ 85 h 113"/>
                  <a:gd name="T24" fmla="*/ 133 w 184"/>
                  <a:gd name="T25" fmla="*/ 67 h 113"/>
                  <a:gd name="T26" fmla="*/ 125 w 184"/>
                  <a:gd name="T27" fmla="*/ 33 h 113"/>
                  <a:gd name="T28" fmla="*/ 111 w 184"/>
                  <a:gd name="T29" fmla="*/ 38 h 113"/>
                  <a:gd name="T30" fmla="*/ 77 w 184"/>
                  <a:gd name="T31" fmla="*/ 83 h 113"/>
                  <a:gd name="T32" fmla="*/ 68 w 184"/>
                  <a:gd name="T33" fmla="*/ 99 h 113"/>
                  <a:gd name="T34" fmla="*/ 52 w 184"/>
                  <a:gd name="T35" fmla="*/ 102 h 113"/>
                  <a:gd name="T36" fmla="*/ 31 w 184"/>
                  <a:gd name="T37" fmla="*/ 105 h 113"/>
                  <a:gd name="T38" fmla="*/ 14 w 184"/>
                  <a:gd name="T39" fmla="*/ 111 h 113"/>
                  <a:gd name="T40" fmla="*/ 2 w 184"/>
                  <a:gd name="T41" fmla="*/ 92 h 113"/>
                  <a:gd name="T42" fmla="*/ 32 w 184"/>
                  <a:gd name="T43" fmla="*/ 25 h 113"/>
                  <a:gd name="T44" fmla="*/ 53 w 184"/>
                  <a:gd name="T45" fmla="*/ 20 h 113"/>
                  <a:gd name="T46" fmla="*/ 50 w 184"/>
                  <a:gd name="T47" fmla="*/ 41 h 113"/>
                  <a:gd name="T48" fmla="*/ 36 w 184"/>
                  <a:gd name="T49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113">
                    <a:moveTo>
                      <a:pt x="36" y="68"/>
                    </a:moveTo>
                    <a:cubicBezTo>
                      <a:pt x="70" y="52"/>
                      <a:pt x="103" y="37"/>
                      <a:pt x="126" y="9"/>
                    </a:cubicBezTo>
                    <a:cubicBezTo>
                      <a:pt x="128" y="6"/>
                      <a:pt x="131" y="3"/>
                      <a:pt x="134" y="2"/>
                    </a:cubicBezTo>
                    <a:cubicBezTo>
                      <a:pt x="138" y="1"/>
                      <a:pt x="144" y="0"/>
                      <a:pt x="148" y="2"/>
                    </a:cubicBezTo>
                    <a:cubicBezTo>
                      <a:pt x="150" y="4"/>
                      <a:pt x="150" y="10"/>
                      <a:pt x="150" y="14"/>
                    </a:cubicBezTo>
                    <a:cubicBezTo>
                      <a:pt x="150" y="19"/>
                      <a:pt x="148" y="24"/>
                      <a:pt x="147" y="31"/>
                    </a:cubicBezTo>
                    <a:cubicBezTo>
                      <a:pt x="152" y="30"/>
                      <a:pt x="154" y="30"/>
                      <a:pt x="155" y="29"/>
                    </a:cubicBezTo>
                    <a:cubicBezTo>
                      <a:pt x="164" y="23"/>
                      <a:pt x="173" y="23"/>
                      <a:pt x="178" y="33"/>
                    </a:cubicBezTo>
                    <a:cubicBezTo>
                      <a:pt x="184" y="43"/>
                      <a:pt x="176" y="48"/>
                      <a:pt x="170" y="54"/>
                    </a:cubicBezTo>
                    <a:cubicBezTo>
                      <a:pt x="162" y="61"/>
                      <a:pt x="157" y="71"/>
                      <a:pt x="150" y="79"/>
                    </a:cubicBezTo>
                    <a:cubicBezTo>
                      <a:pt x="147" y="83"/>
                      <a:pt x="143" y="88"/>
                      <a:pt x="138" y="91"/>
                    </a:cubicBezTo>
                    <a:cubicBezTo>
                      <a:pt x="137" y="92"/>
                      <a:pt x="130" y="87"/>
                      <a:pt x="130" y="85"/>
                    </a:cubicBezTo>
                    <a:cubicBezTo>
                      <a:pt x="129" y="79"/>
                      <a:pt x="130" y="72"/>
                      <a:pt x="133" y="67"/>
                    </a:cubicBezTo>
                    <a:cubicBezTo>
                      <a:pt x="139" y="58"/>
                      <a:pt x="135" y="36"/>
                      <a:pt x="125" y="33"/>
                    </a:cubicBezTo>
                    <a:cubicBezTo>
                      <a:pt x="121" y="32"/>
                      <a:pt x="114" y="34"/>
                      <a:pt x="111" y="38"/>
                    </a:cubicBezTo>
                    <a:cubicBezTo>
                      <a:pt x="99" y="52"/>
                      <a:pt x="88" y="68"/>
                      <a:pt x="77" y="83"/>
                    </a:cubicBezTo>
                    <a:cubicBezTo>
                      <a:pt x="74" y="88"/>
                      <a:pt x="71" y="94"/>
                      <a:pt x="68" y="99"/>
                    </a:cubicBezTo>
                    <a:cubicBezTo>
                      <a:pt x="64" y="105"/>
                      <a:pt x="59" y="107"/>
                      <a:pt x="52" y="102"/>
                    </a:cubicBezTo>
                    <a:cubicBezTo>
                      <a:pt x="45" y="98"/>
                      <a:pt x="38" y="97"/>
                      <a:pt x="31" y="105"/>
                    </a:cubicBezTo>
                    <a:cubicBezTo>
                      <a:pt x="27" y="109"/>
                      <a:pt x="17" y="113"/>
                      <a:pt x="14" y="111"/>
                    </a:cubicBezTo>
                    <a:cubicBezTo>
                      <a:pt x="9" y="106"/>
                      <a:pt x="0" y="96"/>
                      <a:pt x="2" y="92"/>
                    </a:cubicBezTo>
                    <a:cubicBezTo>
                      <a:pt x="10" y="69"/>
                      <a:pt x="21" y="47"/>
                      <a:pt x="32" y="25"/>
                    </a:cubicBezTo>
                    <a:cubicBezTo>
                      <a:pt x="36" y="18"/>
                      <a:pt x="45" y="12"/>
                      <a:pt x="53" y="20"/>
                    </a:cubicBezTo>
                    <a:cubicBezTo>
                      <a:pt x="62" y="28"/>
                      <a:pt x="53" y="34"/>
                      <a:pt x="50" y="41"/>
                    </a:cubicBezTo>
                    <a:cubicBezTo>
                      <a:pt x="45" y="50"/>
                      <a:pt x="40" y="59"/>
                      <a:pt x="3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Freeform 261"/>
              <p:cNvSpPr/>
              <p:nvPr/>
            </p:nvSpPr>
            <p:spPr bwMode="auto">
              <a:xfrm>
                <a:off x="21404263" y="6054725"/>
                <a:ext cx="508000" cy="223838"/>
              </a:xfrm>
              <a:custGeom>
                <a:avLst/>
                <a:gdLst>
                  <a:gd name="T0" fmla="*/ 59 w 161"/>
                  <a:gd name="T1" fmla="*/ 68 h 71"/>
                  <a:gd name="T2" fmla="*/ 3 w 161"/>
                  <a:gd name="T3" fmla="*/ 42 h 71"/>
                  <a:gd name="T4" fmla="*/ 17 w 161"/>
                  <a:gd name="T5" fmla="*/ 27 h 71"/>
                  <a:gd name="T6" fmla="*/ 115 w 161"/>
                  <a:gd name="T7" fmla="*/ 7 h 71"/>
                  <a:gd name="T8" fmla="*/ 146 w 161"/>
                  <a:gd name="T9" fmla="*/ 2 h 71"/>
                  <a:gd name="T10" fmla="*/ 152 w 161"/>
                  <a:gd name="T11" fmla="*/ 26 h 71"/>
                  <a:gd name="T12" fmla="*/ 59 w 161"/>
                  <a:gd name="T13" fmla="*/ 6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71">
                    <a:moveTo>
                      <a:pt x="59" y="68"/>
                    </a:moveTo>
                    <a:cubicBezTo>
                      <a:pt x="22" y="68"/>
                      <a:pt x="8" y="59"/>
                      <a:pt x="3" y="42"/>
                    </a:cubicBezTo>
                    <a:cubicBezTo>
                      <a:pt x="0" y="30"/>
                      <a:pt x="4" y="25"/>
                      <a:pt x="17" y="27"/>
                    </a:cubicBezTo>
                    <a:cubicBezTo>
                      <a:pt x="52" y="32"/>
                      <a:pt x="84" y="24"/>
                      <a:pt x="115" y="7"/>
                    </a:cubicBezTo>
                    <a:cubicBezTo>
                      <a:pt x="123" y="2"/>
                      <a:pt x="135" y="0"/>
                      <a:pt x="146" y="2"/>
                    </a:cubicBezTo>
                    <a:cubicBezTo>
                      <a:pt x="157" y="3"/>
                      <a:pt x="161" y="19"/>
                      <a:pt x="152" y="26"/>
                    </a:cubicBezTo>
                    <a:cubicBezTo>
                      <a:pt x="121" y="50"/>
                      <a:pt x="89" y="71"/>
                      <a:pt x="59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Freeform 262"/>
              <p:cNvSpPr/>
              <p:nvPr/>
            </p:nvSpPr>
            <p:spPr bwMode="auto">
              <a:xfrm>
                <a:off x="16486188" y="4778375"/>
                <a:ext cx="125412" cy="127000"/>
              </a:xfrm>
              <a:custGeom>
                <a:avLst/>
                <a:gdLst>
                  <a:gd name="T0" fmla="*/ 40 w 40"/>
                  <a:gd name="T1" fmla="*/ 30 h 40"/>
                  <a:gd name="T2" fmla="*/ 29 w 40"/>
                  <a:gd name="T3" fmla="*/ 39 h 40"/>
                  <a:gd name="T4" fmla="*/ 2 w 40"/>
                  <a:gd name="T5" fmla="*/ 14 h 40"/>
                  <a:gd name="T6" fmla="*/ 16 w 40"/>
                  <a:gd name="T7" fmla="*/ 3 h 40"/>
                  <a:gd name="T8" fmla="*/ 40 w 40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40" y="30"/>
                    </a:moveTo>
                    <a:cubicBezTo>
                      <a:pt x="37" y="32"/>
                      <a:pt x="34" y="38"/>
                      <a:pt x="29" y="39"/>
                    </a:cubicBezTo>
                    <a:cubicBezTo>
                      <a:pt x="19" y="40"/>
                      <a:pt x="0" y="23"/>
                      <a:pt x="2" y="14"/>
                    </a:cubicBezTo>
                    <a:cubicBezTo>
                      <a:pt x="3" y="9"/>
                      <a:pt x="10" y="4"/>
                      <a:pt x="16" y="3"/>
                    </a:cubicBezTo>
                    <a:cubicBezTo>
                      <a:pt x="27" y="0"/>
                      <a:pt x="39" y="14"/>
                      <a:pt x="4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Freeform 263"/>
              <p:cNvSpPr/>
              <p:nvPr/>
            </p:nvSpPr>
            <p:spPr bwMode="auto">
              <a:xfrm>
                <a:off x="16652875" y="4943475"/>
                <a:ext cx="136525" cy="131763"/>
              </a:xfrm>
              <a:custGeom>
                <a:avLst/>
                <a:gdLst>
                  <a:gd name="T0" fmla="*/ 43 w 43"/>
                  <a:gd name="T1" fmla="*/ 28 h 42"/>
                  <a:gd name="T2" fmla="*/ 24 w 43"/>
                  <a:gd name="T3" fmla="*/ 37 h 42"/>
                  <a:gd name="T4" fmla="*/ 1 w 43"/>
                  <a:gd name="T5" fmla="*/ 18 h 42"/>
                  <a:gd name="T6" fmla="*/ 2 w 43"/>
                  <a:gd name="T7" fmla="*/ 7 h 42"/>
                  <a:gd name="T8" fmla="*/ 43 w 43"/>
                  <a:gd name="T9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2">
                    <a:moveTo>
                      <a:pt x="43" y="28"/>
                    </a:moveTo>
                    <a:cubicBezTo>
                      <a:pt x="43" y="37"/>
                      <a:pt x="34" y="42"/>
                      <a:pt x="24" y="37"/>
                    </a:cubicBezTo>
                    <a:cubicBezTo>
                      <a:pt x="16" y="32"/>
                      <a:pt x="8" y="25"/>
                      <a:pt x="1" y="18"/>
                    </a:cubicBezTo>
                    <a:cubicBezTo>
                      <a:pt x="0" y="16"/>
                      <a:pt x="0" y="9"/>
                      <a:pt x="2" y="7"/>
                    </a:cubicBezTo>
                    <a:cubicBezTo>
                      <a:pt x="13" y="0"/>
                      <a:pt x="42" y="15"/>
                      <a:pt x="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83"/>
              <p:cNvSpPr>
                <a:spLocks noEditPoints="1"/>
              </p:cNvSpPr>
              <p:nvPr/>
            </p:nvSpPr>
            <p:spPr bwMode="auto">
              <a:xfrm>
                <a:off x="16368713" y="-493712"/>
                <a:ext cx="6076950" cy="6075363"/>
              </a:xfrm>
              <a:custGeom>
                <a:avLst/>
                <a:gdLst>
                  <a:gd name="T0" fmla="*/ 1922 w 1925"/>
                  <a:gd name="T1" fmla="*/ 963 h 1923"/>
                  <a:gd name="T2" fmla="*/ 3 w 1925"/>
                  <a:gd name="T3" fmla="*/ 955 h 1923"/>
                  <a:gd name="T4" fmla="*/ 1027 w 1925"/>
                  <a:gd name="T5" fmla="*/ 409 h 1923"/>
                  <a:gd name="T6" fmla="*/ 1155 w 1925"/>
                  <a:gd name="T7" fmla="*/ 498 h 1923"/>
                  <a:gd name="T8" fmla="*/ 1499 w 1925"/>
                  <a:gd name="T9" fmla="*/ 738 h 1923"/>
                  <a:gd name="T10" fmla="*/ 1574 w 1925"/>
                  <a:gd name="T11" fmla="*/ 643 h 1923"/>
                  <a:gd name="T12" fmla="*/ 1461 w 1925"/>
                  <a:gd name="T13" fmla="*/ 546 h 1923"/>
                  <a:gd name="T14" fmla="*/ 1457 w 1925"/>
                  <a:gd name="T15" fmla="*/ 403 h 1923"/>
                  <a:gd name="T16" fmla="*/ 1338 w 1925"/>
                  <a:gd name="T17" fmla="*/ 399 h 1923"/>
                  <a:gd name="T18" fmla="*/ 1331 w 1925"/>
                  <a:gd name="T19" fmla="*/ 472 h 1923"/>
                  <a:gd name="T20" fmla="*/ 1038 w 1925"/>
                  <a:gd name="T21" fmla="*/ 267 h 1923"/>
                  <a:gd name="T22" fmla="*/ 1025 w 1925"/>
                  <a:gd name="T23" fmla="*/ 127 h 1923"/>
                  <a:gd name="T24" fmla="*/ 900 w 1925"/>
                  <a:gd name="T25" fmla="*/ 128 h 1923"/>
                  <a:gd name="T26" fmla="*/ 885 w 1925"/>
                  <a:gd name="T27" fmla="*/ 269 h 1923"/>
                  <a:gd name="T28" fmla="*/ 592 w 1925"/>
                  <a:gd name="T29" fmla="*/ 471 h 1923"/>
                  <a:gd name="T30" fmla="*/ 578 w 1925"/>
                  <a:gd name="T31" fmla="*/ 382 h 1923"/>
                  <a:gd name="T32" fmla="*/ 465 w 1925"/>
                  <a:gd name="T33" fmla="*/ 420 h 1923"/>
                  <a:gd name="T34" fmla="*/ 446 w 1925"/>
                  <a:gd name="T35" fmla="*/ 576 h 1923"/>
                  <a:gd name="T36" fmla="*/ 336 w 1925"/>
                  <a:gd name="T37" fmla="*/ 717 h 1923"/>
                  <a:gd name="T38" fmla="*/ 450 w 1925"/>
                  <a:gd name="T39" fmla="*/ 721 h 1923"/>
                  <a:gd name="T40" fmla="*/ 899 w 1925"/>
                  <a:gd name="T41" fmla="*/ 408 h 1923"/>
                  <a:gd name="T42" fmla="*/ 890 w 1925"/>
                  <a:gd name="T43" fmla="*/ 507 h 1923"/>
                  <a:gd name="T44" fmla="*/ 467 w 1925"/>
                  <a:gd name="T45" fmla="*/ 803 h 1923"/>
                  <a:gd name="T46" fmla="*/ 332 w 1925"/>
                  <a:gd name="T47" fmla="*/ 953 h 1923"/>
                  <a:gd name="T48" fmla="*/ 440 w 1925"/>
                  <a:gd name="T49" fmla="*/ 971 h 1923"/>
                  <a:gd name="T50" fmla="*/ 464 w 1925"/>
                  <a:gd name="T51" fmla="*/ 1033 h 1923"/>
                  <a:gd name="T52" fmla="*/ 355 w 1925"/>
                  <a:gd name="T53" fmla="*/ 1124 h 1923"/>
                  <a:gd name="T54" fmla="*/ 428 w 1925"/>
                  <a:gd name="T55" fmla="*/ 1221 h 1923"/>
                  <a:gd name="T56" fmla="*/ 464 w 1925"/>
                  <a:gd name="T57" fmla="*/ 1208 h 1923"/>
                  <a:gd name="T58" fmla="*/ 454 w 1925"/>
                  <a:gd name="T59" fmla="*/ 1296 h 1923"/>
                  <a:gd name="T60" fmla="*/ 331 w 1925"/>
                  <a:gd name="T61" fmla="*/ 1401 h 1923"/>
                  <a:gd name="T62" fmla="*/ 427 w 1925"/>
                  <a:gd name="T63" fmla="*/ 1465 h 1923"/>
                  <a:gd name="T64" fmla="*/ 831 w 1925"/>
                  <a:gd name="T65" fmla="*/ 1182 h 1923"/>
                  <a:gd name="T66" fmla="*/ 899 w 1925"/>
                  <a:gd name="T67" fmla="*/ 1152 h 1923"/>
                  <a:gd name="T68" fmla="*/ 887 w 1925"/>
                  <a:gd name="T69" fmla="*/ 1236 h 1923"/>
                  <a:gd name="T70" fmla="*/ 415 w 1925"/>
                  <a:gd name="T71" fmla="*/ 1565 h 1923"/>
                  <a:gd name="T72" fmla="*/ 490 w 1925"/>
                  <a:gd name="T73" fmla="*/ 1661 h 1923"/>
                  <a:gd name="T74" fmla="*/ 855 w 1925"/>
                  <a:gd name="T75" fmla="*/ 1405 h 1923"/>
                  <a:gd name="T76" fmla="*/ 899 w 1925"/>
                  <a:gd name="T77" fmla="*/ 1395 h 1923"/>
                  <a:gd name="T78" fmla="*/ 938 w 1925"/>
                  <a:gd name="T79" fmla="*/ 1755 h 1923"/>
                  <a:gd name="T80" fmla="*/ 1025 w 1925"/>
                  <a:gd name="T81" fmla="*/ 1691 h 1923"/>
                  <a:gd name="T82" fmla="*/ 1027 w 1925"/>
                  <a:gd name="T83" fmla="*/ 1378 h 1923"/>
                  <a:gd name="T84" fmla="*/ 1333 w 1925"/>
                  <a:gd name="T85" fmla="*/ 1590 h 1923"/>
                  <a:gd name="T86" fmla="*/ 1526 w 1925"/>
                  <a:gd name="T87" fmla="*/ 1649 h 1923"/>
                  <a:gd name="T88" fmla="*/ 1482 w 1925"/>
                  <a:gd name="T89" fmla="*/ 1545 h 1923"/>
                  <a:gd name="T90" fmla="*/ 1025 w 1925"/>
                  <a:gd name="T91" fmla="*/ 1181 h 1923"/>
                  <a:gd name="T92" fmla="*/ 1037 w 1925"/>
                  <a:gd name="T93" fmla="*/ 1143 h 1923"/>
                  <a:gd name="T94" fmla="*/ 1302 w 1925"/>
                  <a:gd name="T95" fmla="*/ 1327 h 1923"/>
                  <a:gd name="T96" fmla="*/ 1540 w 1925"/>
                  <a:gd name="T97" fmla="*/ 1477 h 1923"/>
                  <a:gd name="T98" fmla="*/ 1569 w 1925"/>
                  <a:gd name="T99" fmla="*/ 1365 h 1923"/>
                  <a:gd name="T100" fmla="*/ 1460 w 1925"/>
                  <a:gd name="T101" fmla="*/ 1237 h 1923"/>
                  <a:gd name="T102" fmla="*/ 1465 w 1925"/>
                  <a:gd name="T103" fmla="*/ 1199 h 1923"/>
                  <a:gd name="T104" fmla="*/ 1587 w 1925"/>
                  <a:gd name="T105" fmla="*/ 1208 h 1923"/>
                  <a:gd name="T106" fmla="*/ 1491 w 1925"/>
                  <a:gd name="T107" fmla="*/ 1070 h 1923"/>
                  <a:gd name="T108" fmla="*/ 1461 w 1925"/>
                  <a:gd name="T109" fmla="*/ 959 h 1923"/>
                  <a:gd name="T110" fmla="*/ 1497 w 1925"/>
                  <a:gd name="T111" fmla="*/ 980 h 1923"/>
                  <a:gd name="T112" fmla="*/ 1568 w 1925"/>
                  <a:gd name="T113" fmla="*/ 880 h 1923"/>
                  <a:gd name="T114" fmla="*/ 1062 w 1925"/>
                  <a:gd name="T115" fmla="*/ 526 h 1923"/>
                  <a:gd name="T116" fmla="*/ 1025 w 1925"/>
                  <a:gd name="T117" fmla="*/ 424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5" h="1923">
                    <a:moveTo>
                      <a:pt x="961" y="0"/>
                    </a:moveTo>
                    <a:cubicBezTo>
                      <a:pt x="1503" y="3"/>
                      <a:pt x="1925" y="439"/>
                      <a:pt x="1922" y="963"/>
                    </a:cubicBezTo>
                    <a:cubicBezTo>
                      <a:pt x="1919" y="1496"/>
                      <a:pt x="1485" y="1923"/>
                      <a:pt x="954" y="1918"/>
                    </a:cubicBezTo>
                    <a:cubicBezTo>
                      <a:pt x="427" y="1913"/>
                      <a:pt x="0" y="1486"/>
                      <a:pt x="3" y="955"/>
                    </a:cubicBezTo>
                    <a:cubicBezTo>
                      <a:pt x="6" y="419"/>
                      <a:pt x="439" y="3"/>
                      <a:pt x="961" y="0"/>
                    </a:cubicBezTo>
                    <a:close/>
                    <a:moveTo>
                      <a:pt x="1027" y="409"/>
                    </a:moveTo>
                    <a:cubicBezTo>
                      <a:pt x="1034" y="413"/>
                      <a:pt x="1039" y="416"/>
                      <a:pt x="1044" y="420"/>
                    </a:cubicBezTo>
                    <a:cubicBezTo>
                      <a:pt x="1081" y="446"/>
                      <a:pt x="1118" y="472"/>
                      <a:pt x="1155" y="498"/>
                    </a:cubicBezTo>
                    <a:cubicBezTo>
                      <a:pt x="1237" y="555"/>
                      <a:pt x="1319" y="613"/>
                      <a:pt x="1401" y="670"/>
                    </a:cubicBezTo>
                    <a:cubicBezTo>
                      <a:pt x="1434" y="693"/>
                      <a:pt x="1466" y="716"/>
                      <a:pt x="1499" y="738"/>
                    </a:cubicBezTo>
                    <a:cubicBezTo>
                      <a:pt x="1531" y="760"/>
                      <a:pt x="1572" y="750"/>
                      <a:pt x="1589" y="718"/>
                    </a:cubicBezTo>
                    <a:cubicBezTo>
                      <a:pt x="1603" y="692"/>
                      <a:pt x="1598" y="661"/>
                      <a:pt x="1574" y="643"/>
                    </a:cubicBezTo>
                    <a:cubicBezTo>
                      <a:pt x="1542" y="619"/>
                      <a:pt x="1508" y="595"/>
                      <a:pt x="1474" y="572"/>
                    </a:cubicBezTo>
                    <a:cubicBezTo>
                      <a:pt x="1465" y="566"/>
                      <a:pt x="1460" y="558"/>
                      <a:pt x="1461" y="546"/>
                    </a:cubicBezTo>
                    <a:cubicBezTo>
                      <a:pt x="1461" y="509"/>
                      <a:pt x="1461" y="472"/>
                      <a:pt x="1461" y="435"/>
                    </a:cubicBezTo>
                    <a:cubicBezTo>
                      <a:pt x="1461" y="424"/>
                      <a:pt x="1460" y="413"/>
                      <a:pt x="1457" y="403"/>
                    </a:cubicBezTo>
                    <a:cubicBezTo>
                      <a:pt x="1451" y="377"/>
                      <a:pt x="1425" y="357"/>
                      <a:pt x="1399" y="357"/>
                    </a:cubicBezTo>
                    <a:cubicBezTo>
                      <a:pt x="1372" y="356"/>
                      <a:pt x="1345" y="373"/>
                      <a:pt x="1338" y="399"/>
                    </a:cubicBezTo>
                    <a:cubicBezTo>
                      <a:pt x="1334" y="415"/>
                      <a:pt x="1335" y="433"/>
                      <a:pt x="1333" y="451"/>
                    </a:cubicBezTo>
                    <a:cubicBezTo>
                      <a:pt x="1333" y="456"/>
                      <a:pt x="1332" y="462"/>
                      <a:pt x="1331" y="472"/>
                    </a:cubicBezTo>
                    <a:cubicBezTo>
                      <a:pt x="1318" y="462"/>
                      <a:pt x="1309" y="455"/>
                      <a:pt x="1299" y="448"/>
                    </a:cubicBezTo>
                    <a:cubicBezTo>
                      <a:pt x="1212" y="388"/>
                      <a:pt x="1125" y="327"/>
                      <a:pt x="1038" y="267"/>
                    </a:cubicBezTo>
                    <a:cubicBezTo>
                      <a:pt x="1028" y="260"/>
                      <a:pt x="1025" y="253"/>
                      <a:pt x="1025" y="242"/>
                    </a:cubicBezTo>
                    <a:cubicBezTo>
                      <a:pt x="1026" y="204"/>
                      <a:pt x="1026" y="165"/>
                      <a:pt x="1025" y="127"/>
                    </a:cubicBezTo>
                    <a:cubicBezTo>
                      <a:pt x="1025" y="88"/>
                      <a:pt x="998" y="61"/>
                      <a:pt x="962" y="62"/>
                    </a:cubicBezTo>
                    <a:cubicBezTo>
                      <a:pt x="926" y="62"/>
                      <a:pt x="900" y="89"/>
                      <a:pt x="900" y="128"/>
                    </a:cubicBezTo>
                    <a:cubicBezTo>
                      <a:pt x="899" y="165"/>
                      <a:pt x="899" y="203"/>
                      <a:pt x="900" y="240"/>
                    </a:cubicBezTo>
                    <a:cubicBezTo>
                      <a:pt x="900" y="253"/>
                      <a:pt x="896" y="261"/>
                      <a:pt x="885" y="269"/>
                    </a:cubicBezTo>
                    <a:cubicBezTo>
                      <a:pt x="794" y="331"/>
                      <a:pt x="704" y="395"/>
                      <a:pt x="614" y="458"/>
                    </a:cubicBezTo>
                    <a:cubicBezTo>
                      <a:pt x="608" y="462"/>
                      <a:pt x="602" y="466"/>
                      <a:pt x="592" y="471"/>
                    </a:cubicBezTo>
                    <a:cubicBezTo>
                      <a:pt x="592" y="456"/>
                      <a:pt x="593" y="444"/>
                      <a:pt x="591" y="433"/>
                    </a:cubicBezTo>
                    <a:cubicBezTo>
                      <a:pt x="588" y="416"/>
                      <a:pt x="587" y="397"/>
                      <a:pt x="578" y="382"/>
                    </a:cubicBezTo>
                    <a:cubicBezTo>
                      <a:pt x="564" y="359"/>
                      <a:pt x="535" y="352"/>
                      <a:pt x="507" y="360"/>
                    </a:cubicBezTo>
                    <a:cubicBezTo>
                      <a:pt x="484" y="367"/>
                      <a:pt x="466" y="391"/>
                      <a:pt x="465" y="420"/>
                    </a:cubicBezTo>
                    <a:cubicBezTo>
                      <a:pt x="464" y="459"/>
                      <a:pt x="464" y="499"/>
                      <a:pt x="465" y="538"/>
                    </a:cubicBezTo>
                    <a:cubicBezTo>
                      <a:pt x="465" y="555"/>
                      <a:pt x="460" y="566"/>
                      <a:pt x="446" y="576"/>
                    </a:cubicBezTo>
                    <a:cubicBezTo>
                      <a:pt x="413" y="598"/>
                      <a:pt x="380" y="621"/>
                      <a:pt x="349" y="646"/>
                    </a:cubicBezTo>
                    <a:cubicBezTo>
                      <a:pt x="326" y="663"/>
                      <a:pt x="323" y="692"/>
                      <a:pt x="336" y="717"/>
                    </a:cubicBezTo>
                    <a:cubicBezTo>
                      <a:pt x="349" y="742"/>
                      <a:pt x="374" y="756"/>
                      <a:pt x="401" y="748"/>
                    </a:cubicBezTo>
                    <a:cubicBezTo>
                      <a:pt x="418" y="742"/>
                      <a:pt x="435" y="732"/>
                      <a:pt x="450" y="721"/>
                    </a:cubicBezTo>
                    <a:cubicBezTo>
                      <a:pt x="588" y="625"/>
                      <a:pt x="726" y="528"/>
                      <a:pt x="864" y="432"/>
                    </a:cubicBezTo>
                    <a:cubicBezTo>
                      <a:pt x="874" y="424"/>
                      <a:pt x="885" y="417"/>
                      <a:pt x="899" y="408"/>
                    </a:cubicBezTo>
                    <a:cubicBezTo>
                      <a:pt x="899" y="440"/>
                      <a:pt x="900" y="468"/>
                      <a:pt x="899" y="496"/>
                    </a:cubicBezTo>
                    <a:cubicBezTo>
                      <a:pt x="899" y="499"/>
                      <a:pt x="894" y="504"/>
                      <a:pt x="890" y="507"/>
                    </a:cubicBezTo>
                    <a:cubicBezTo>
                      <a:pt x="865" y="525"/>
                      <a:pt x="840" y="542"/>
                      <a:pt x="814" y="560"/>
                    </a:cubicBezTo>
                    <a:cubicBezTo>
                      <a:pt x="699" y="641"/>
                      <a:pt x="583" y="722"/>
                      <a:pt x="467" y="803"/>
                    </a:cubicBezTo>
                    <a:cubicBezTo>
                      <a:pt x="429" y="830"/>
                      <a:pt x="390" y="857"/>
                      <a:pt x="352" y="884"/>
                    </a:cubicBezTo>
                    <a:cubicBezTo>
                      <a:pt x="330" y="900"/>
                      <a:pt x="323" y="928"/>
                      <a:pt x="332" y="953"/>
                    </a:cubicBezTo>
                    <a:cubicBezTo>
                      <a:pt x="341" y="977"/>
                      <a:pt x="362" y="991"/>
                      <a:pt x="388" y="992"/>
                    </a:cubicBezTo>
                    <a:cubicBezTo>
                      <a:pt x="409" y="992"/>
                      <a:pt x="425" y="982"/>
                      <a:pt x="440" y="971"/>
                    </a:cubicBezTo>
                    <a:cubicBezTo>
                      <a:pt x="447" y="966"/>
                      <a:pt x="454" y="962"/>
                      <a:pt x="464" y="955"/>
                    </a:cubicBezTo>
                    <a:cubicBezTo>
                      <a:pt x="464" y="984"/>
                      <a:pt x="464" y="1009"/>
                      <a:pt x="464" y="1033"/>
                    </a:cubicBezTo>
                    <a:cubicBezTo>
                      <a:pt x="465" y="1043"/>
                      <a:pt x="462" y="1049"/>
                      <a:pt x="453" y="1055"/>
                    </a:cubicBezTo>
                    <a:cubicBezTo>
                      <a:pt x="420" y="1078"/>
                      <a:pt x="388" y="1101"/>
                      <a:pt x="355" y="1124"/>
                    </a:cubicBezTo>
                    <a:cubicBezTo>
                      <a:pt x="328" y="1143"/>
                      <a:pt x="320" y="1179"/>
                      <a:pt x="338" y="1206"/>
                    </a:cubicBezTo>
                    <a:cubicBezTo>
                      <a:pt x="357" y="1237"/>
                      <a:pt x="395" y="1244"/>
                      <a:pt x="428" y="1221"/>
                    </a:cubicBezTo>
                    <a:cubicBezTo>
                      <a:pt x="439" y="1214"/>
                      <a:pt x="449" y="1207"/>
                      <a:pt x="461" y="1199"/>
                    </a:cubicBezTo>
                    <a:cubicBezTo>
                      <a:pt x="462" y="1203"/>
                      <a:pt x="464" y="1205"/>
                      <a:pt x="464" y="1208"/>
                    </a:cubicBezTo>
                    <a:cubicBezTo>
                      <a:pt x="464" y="1232"/>
                      <a:pt x="465" y="1257"/>
                      <a:pt x="464" y="1281"/>
                    </a:cubicBezTo>
                    <a:cubicBezTo>
                      <a:pt x="464" y="1286"/>
                      <a:pt x="459" y="1293"/>
                      <a:pt x="454" y="1296"/>
                    </a:cubicBezTo>
                    <a:cubicBezTo>
                      <a:pt x="422" y="1320"/>
                      <a:pt x="388" y="1341"/>
                      <a:pt x="357" y="1366"/>
                    </a:cubicBezTo>
                    <a:cubicBezTo>
                      <a:pt x="346" y="1375"/>
                      <a:pt x="336" y="1388"/>
                      <a:pt x="331" y="1401"/>
                    </a:cubicBezTo>
                    <a:cubicBezTo>
                      <a:pt x="323" y="1425"/>
                      <a:pt x="334" y="1452"/>
                      <a:pt x="354" y="1466"/>
                    </a:cubicBezTo>
                    <a:cubicBezTo>
                      <a:pt x="376" y="1482"/>
                      <a:pt x="403" y="1481"/>
                      <a:pt x="427" y="1465"/>
                    </a:cubicBezTo>
                    <a:cubicBezTo>
                      <a:pt x="474" y="1431"/>
                      <a:pt x="522" y="1398"/>
                      <a:pt x="569" y="1365"/>
                    </a:cubicBezTo>
                    <a:cubicBezTo>
                      <a:pt x="656" y="1304"/>
                      <a:pt x="744" y="1243"/>
                      <a:pt x="831" y="1182"/>
                    </a:cubicBezTo>
                    <a:cubicBezTo>
                      <a:pt x="852" y="1167"/>
                      <a:pt x="874" y="1152"/>
                      <a:pt x="898" y="1135"/>
                    </a:cubicBezTo>
                    <a:cubicBezTo>
                      <a:pt x="899" y="1143"/>
                      <a:pt x="899" y="1148"/>
                      <a:pt x="899" y="1152"/>
                    </a:cubicBezTo>
                    <a:cubicBezTo>
                      <a:pt x="899" y="1171"/>
                      <a:pt x="899" y="1190"/>
                      <a:pt x="900" y="1209"/>
                    </a:cubicBezTo>
                    <a:cubicBezTo>
                      <a:pt x="900" y="1221"/>
                      <a:pt x="896" y="1229"/>
                      <a:pt x="887" y="1236"/>
                    </a:cubicBezTo>
                    <a:cubicBezTo>
                      <a:pt x="793" y="1301"/>
                      <a:pt x="699" y="1366"/>
                      <a:pt x="605" y="1432"/>
                    </a:cubicBezTo>
                    <a:cubicBezTo>
                      <a:pt x="542" y="1476"/>
                      <a:pt x="478" y="1520"/>
                      <a:pt x="415" y="1565"/>
                    </a:cubicBezTo>
                    <a:cubicBezTo>
                      <a:pt x="392" y="1582"/>
                      <a:pt x="383" y="1610"/>
                      <a:pt x="392" y="1634"/>
                    </a:cubicBezTo>
                    <a:cubicBezTo>
                      <a:pt x="408" y="1676"/>
                      <a:pt x="451" y="1688"/>
                      <a:pt x="490" y="1661"/>
                    </a:cubicBezTo>
                    <a:cubicBezTo>
                      <a:pt x="550" y="1619"/>
                      <a:pt x="611" y="1577"/>
                      <a:pt x="671" y="1534"/>
                    </a:cubicBezTo>
                    <a:cubicBezTo>
                      <a:pt x="733" y="1491"/>
                      <a:pt x="794" y="1448"/>
                      <a:pt x="855" y="1405"/>
                    </a:cubicBezTo>
                    <a:cubicBezTo>
                      <a:pt x="869" y="1396"/>
                      <a:pt x="882" y="1387"/>
                      <a:pt x="898" y="1376"/>
                    </a:cubicBezTo>
                    <a:cubicBezTo>
                      <a:pt x="899" y="1384"/>
                      <a:pt x="899" y="1390"/>
                      <a:pt x="899" y="1395"/>
                    </a:cubicBezTo>
                    <a:cubicBezTo>
                      <a:pt x="899" y="1496"/>
                      <a:pt x="899" y="1597"/>
                      <a:pt x="900" y="1698"/>
                    </a:cubicBezTo>
                    <a:cubicBezTo>
                      <a:pt x="900" y="1725"/>
                      <a:pt x="913" y="1745"/>
                      <a:pt x="938" y="1755"/>
                    </a:cubicBezTo>
                    <a:cubicBezTo>
                      <a:pt x="961" y="1765"/>
                      <a:pt x="983" y="1762"/>
                      <a:pt x="1004" y="1745"/>
                    </a:cubicBezTo>
                    <a:cubicBezTo>
                      <a:pt x="1021" y="1731"/>
                      <a:pt x="1026" y="1712"/>
                      <a:pt x="1025" y="1691"/>
                    </a:cubicBezTo>
                    <a:cubicBezTo>
                      <a:pt x="1025" y="1592"/>
                      <a:pt x="1025" y="1493"/>
                      <a:pt x="1026" y="1394"/>
                    </a:cubicBezTo>
                    <a:cubicBezTo>
                      <a:pt x="1026" y="1389"/>
                      <a:pt x="1026" y="1384"/>
                      <a:pt x="1027" y="1378"/>
                    </a:cubicBezTo>
                    <a:cubicBezTo>
                      <a:pt x="1031" y="1379"/>
                      <a:pt x="1032" y="1380"/>
                      <a:pt x="1033" y="1381"/>
                    </a:cubicBezTo>
                    <a:cubicBezTo>
                      <a:pt x="1133" y="1450"/>
                      <a:pt x="1233" y="1520"/>
                      <a:pt x="1333" y="1590"/>
                    </a:cubicBezTo>
                    <a:cubicBezTo>
                      <a:pt x="1370" y="1615"/>
                      <a:pt x="1405" y="1641"/>
                      <a:pt x="1443" y="1666"/>
                    </a:cubicBezTo>
                    <a:cubicBezTo>
                      <a:pt x="1472" y="1685"/>
                      <a:pt x="1506" y="1677"/>
                      <a:pt x="1526" y="1649"/>
                    </a:cubicBezTo>
                    <a:cubicBezTo>
                      <a:pt x="1544" y="1622"/>
                      <a:pt x="1539" y="1588"/>
                      <a:pt x="1512" y="1567"/>
                    </a:cubicBezTo>
                    <a:cubicBezTo>
                      <a:pt x="1503" y="1559"/>
                      <a:pt x="1492" y="1553"/>
                      <a:pt x="1482" y="1545"/>
                    </a:cubicBezTo>
                    <a:cubicBezTo>
                      <a:pt x="1342" y="1447"/>
                      <a:pt x="1202" y="1348"/>
                      <a:pt x="1060" y="1251"/>
                    </a:cubicBezTo>
                    <a:cubicBezTo>
                      <a:pt x="1033" y="1233"/>
                      <a:pt x="1020" y="1214"/>
                      <a:pt x="1025" y="1181"/>
                    </a:cubicBezTo>
                    <a:cubicBezTo>
                      <a:pt x="1027" y="1167"/>
                      <a:pt x="1025" y="1153"/>
                      <a:pt x="1025" y="1136"/>
                    </a:cubicBezTo>
                    <a:cubicBezTo>
                      <a:pt x="1031" y="1140"/>
                      <a:pt x="1035" y="1141"/>
                      <a:pt x="1037" y="1143"/>
                    </a:cubicBezTo>
                    <a:cubicBezTo>
                      <a:pt x="1061" y="1159"/>
                      <a:pt x="1084" y="1175"/>
                      <a:pt x="1107" y="1191"/>
                    </a:cubicBezTo>
                    <a:cubicBezTo>
                      <a:pt x="1172" y="1237"/>
                      <a:pt x="1237" y="1282"/>
                      <a:pt x="1302" y="1327"/>
                    </a:cubicBezTo>
                    <a:cubicBezTo>
                      <a:pt x="1368" y="1373"/>
                      <a:pt x="1434" y="1420"/>
                      <a:pt x="1501" y="1466"/>
                    </a:cubicBezTo>
                    <a:cubicBezTo>
                      <a:pt x="1511" y="1473"/>
                      <a:pt x="1527" y="1477"/>
                      <a:pt x="1540" y="1477"/>
                    </a:cubicBezTo>
                    <a:cubicBezTo>
                      <a:pt x="1566" y="1476"/>
                      <a:pt x="1587" y="1458"/>
                      <a:pt x="1594" y="1434"/>
                    </a:cubicBezTo>
                    <a:cubicBezTo>
                      <a:pt x="1601" y="1407"/>
                      <a:pt x="1593" y="1383"/>
                      <a:pt x="1569" y="1365"/>
                    </a:cubicBezTo>
                    <a:cubicBezTo>
                      <a:pt x="1547" y="1349"/>
                      <a:pt x="1525" y="1331"/>
                      <a:pt x="1501" y="1319"/>
                    </a:cubicBezTo>
                    <a:cubicBezTo>
                      <a:pt x="1466" y="1301"/>
                      <a:pt x="1455" y="1274"/>
                      <a:pt x="1460" y="1237"/>
                    </a:cubicBezTo>
                    <a:cubicBezTo>
                      <a:pt x="1462" y="1226"/>
                      <a:pt x="1461" y="1213"/>
                      <a:pt x="1461" y="1201"/>
                    </a:cubicBezTo>
                    <a:cubicBezTo>
                      <a:pt x="1462" y="1201"/>
                      <a:pt x="1464" y="1200"/>
                      <a:pt x="1465" y="1199"/>
                    </a:cubicBezTo>
                    <a:cubicBezTo>
                      <a:pt x="1476" y="1207"/>
                      <a:pt x="1486" y="1214"/>
                      <a:pt x="1497" y="1221"/>
                    </a:cubicBezTo>
                    <a:cubicBezTo>
                      <a:pt x="1527" y="1243"/>
                      <a:pt x="1566" y="1238"/>
                      <a:pt x="1587" y="1208"/>
                    </a:cubicBezTo>
                    <a:cubicBezTo>
                      <a:pt x="1606" y="1180"/>
                      <a:pt x="1597" y="1142"/>
                      <a:pt x="1567" y="1121"/>
                    </a:cubicBezTo>
                    <a:cubicBezTo>
                      <a:pt x="1541" y="1104"/>
                      <a:pt x="1518" y="1084"/>
                      <a:pt x="1491" y="1070"/>
                    </a:cubicBezTo>
                    <a:cubicBezTo>
                      <a:pt x="1466" y="1055"/>
                      <a:pt x="1457" y="1037"/>
                      <a:pt x="1460" y="1009"/>
                    </a:cubicBezTo>
                    <a:cubicBezTo>
                      <a:pt x="1462" y="992"/>
                      <a:pt x="1461" y="975"/>
                      <a:pt x="1461" y="959"/>
                    </a:cubicBezTo>
                    <a:cubicBezTo>
                      <a:pt x="1462" y="958"/>
                      <a:pt x="1464" y="957"/>
                      <a:pt x="1465" y="957"/>
                    </a:cubicBezTo>
                    <a:cubicBezTo>
                      <a:pt x="1476" y="964"/>
                      <a:pt x="1486" y="972"/>
                      <a:pt x="1497" y="980"/>
                    </a:cubicBezTo>
                    <a:cubicBezTo>
                      <a:pt x="1526" y="1000"/>
                      <a:pt x="1566" y="995"/>
                      <a:pt x="1584" y="968"/>
                    </a:cubicBezTo>
                    <a:cubicBezTo>
                      <a:pt x="1605" y="939"/>
                      <a:pt x="1598" y="901"/>
                      <a:pt x="1568" y="880"/>
                    </a:cubicBezTo>
                    <a:cubicBezTo>
                      <a:pt x="1509" y="839"/>
                      <a:pt x="1451" y="798"/>
                      <a:pt x="1392" y="757"/>
                    </a:cubicBezTo>
                    <a:cubicBezTo>
                      <a:pt x="1282" y="680"/>
                      <a:pt x="1172" y="603"/>
                      <a:pt x="1062" y="526"/>
                    </a:cubicBezTo>
                    <a:cubicBezTo>
                      <a:pt x="1025" y="501"/>
                      <a:pt x="1025" y="501"/>
                      <a:pt x="1025" y="456"/>
                    </a:cubicBezTo>
                    <a:cubicBezTo>
                      <a:pt x="1025" y="445"/>
                      <a:pt x="1025" y="435"/>
                      <a:pt x="1025" y="424"/>
                    </a:cubicBezTo>
                    <a:cubicBezTo>
                      <a:pt x="1025" y="420"/>
                      <a:pt x="1026" y="416"/>
                      <a:pt x="1027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6" name="Freeform 285"/>
              <p:cNvSpPr/>
              <p:nvPr/>
            </p:nvSpPr>
            <p:spPr bwMode="auto">
              <a:xfrm>
                <a:off x="18234025" y="2327275"/>
                <a:ext cx="992187" cy="966788"/>
              </a:xfrm>
              <a:custGeom>
                <a:avLst/>
                <a:gdLst>
                  <a:gd name="T0" fmla="*/ 308 w 314"/>
                  <a:gd name="T1" fmla="*/ 0 h 306"/>
                  <a:gd name="T2" fmla="*/ 309 w 314"/>
                  <a:gd name="T3" fmla="*/ 45 h 306"/>
                  <a:gd name="T4" fmla="*/ 272 w 314"/>
                  <a:gd name="T5" fmla="*/ 119 h 306"/>
                  <a:gd name="T6" fmla="*/ 32 w 314"/>
                  <a:gd name="T7" fmla="*/ 285 h 306"/>
                  <a:gd name="T8" fmla="*/ 3 w 314"/>
                  <a:gd name="T9" fmla="*/ 306 h 306"/>
                  <a:gd name="T10" fmla="*/ 1 w 314"/>
                  <a:gd name="T11" fmla="*/ 287 h 306"/>
                  <a:gd name="T12" fmla="*/ 1 w 314"/>
                  <a:gd name="T13" fmla="*/ 227 h 306"/>
                  <a:gd name="T14" fmla="*/ 13 w 314"/>
                  <a:gd name="T15" fmla="*/ 205 h 306"/>
                  <a:gd name="T16" fmla="*/ 295 w 314"/>
                  <a:gd name="T17" fmla="*/ 7 h 306"/>
                  <a:gd name="T18" fmla="*/ 308 w 314"/>
                  <a:gd name="T1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4" h="306">
                    <a:moveTo>
                      <a:pt x="308" y="0"/>
                    </a:moveTo>
                    <a:cubicBezTo>
                      <a:pt x="308" y="17"/>
                      <a:pt x="307" y="31"/>
                      <a:pt x="309" y="45"/>
                    </a:cubicBezTo>
                    <a:cubicBezTo>
                      <a:pt x="314" y="79"/>
                      <a:pt x="301" y="100"/>
                      <a:pt x="272" y="119"/>
                    </a:cubicBezTo>
                    <a:cubicBezTo>
                      <a:pt x="191" y="173"/>
                      <a:pt x="112" y="230"/>
                      <a:pt x="32" y="285"/>
                    </a:cubicBezTo>
                    <a:cubicBezTo>
                      <a:pt x="23" y="292"/>
                      <a:pt x="14" y="298"/>
                      <a:pt x="3" y="306"/>
                    </a:cubicBezTo>
                    <a:cubicBezTo>
                      <a:pt x="2" y="298"/>
                      <a:pt x="1" y="292"/>
                      <a:pt x="1" y="287"/>
                    </a:cubicBezTo>
                    <a:cubicBezTo>
                      <a:pt x="1" y="267"/>
                      <a:pt x="0" y="247"/>
                      <a:pt x="1" y="227"/>
                    </a:cubicBezTo>
                    <a:cubicBezTo>
                      <a:pt x="2" y="220"/>
                      <a:pt x="7" y="210"/>
                      <a:pt x="13" y="205"/>
                    </a:cubicBezTo>
                    <a:cubicBezTo>
                      <a:pt x="107" y="139"/>
                      <a:pt x="201" y="73"/>
                      <a:pt x="295" y="7"/>
                    </a:cubicBezTo>
                    <a:cubicBezTo>
                      <a:pt x="298" y="5"/>
                      <a:pt x="302" y="4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7" name="Freeform 286"/>
              <p:cNvSpPr/>
              <p:nvPr/>
            </p:nvSpPr>
            <p:spPr bwMode="auto">
              <a:xfrm>
                <a:off x="18234025" y="1557338"/>
                <a:ext cx="976312" cy="969963"/>
              </a:xfrm>
              <a:custGeom>
                <a:avLst/>
                <a:gdLst>
                  <a:gd name="T0" fmla="*/ 308 w 309"/>
                  <a:gd name="T1" fmla="*/ 0 h 307"/>
                  <a:gd name="T2" fmla="*/ 308 w 309"/>
                  <a:gd name="T3" fmla="*/ 48 h 307"/>
                  <a:gd name="T4" fmla="*/ 268 w 309"/>
                  <a:gd name="T5" fmla="*/ 122 h 307"/>
                  <a:gd name="T6" fmla="*/ 26 w 309"/>
                  <a:gd name="T7" fmla="*/ 291 h 307"/>
                  <a:gd name="T8" fmla="*/ 3 w 309"/>
                  <a:gd name="T9" fmla="*/ 307 h 307"/>
                  <a:gd name="T10" fmla="*/ 1 w 309"/>
                  <a:gd name="T11" fmla="*/ 290 h 307"/>
                  <a:gd name="T12" fmla="*/ 1 w 309"/>
                  <a:gd name="T13" fmla="*/ 230 h 307"/>
                  <a:gd name="T14" fmla="*/ 13 w 309"/>
                  <a:gd name="T15" fmla="*/ 207 h 307"/>
                  <a:gd name="T16" fmla="*/ 283 w 309"/>
                  <a:gd name="T17" fmla="*/ 18 h 307"/>
                  <a:gd name="T18" fmla="*/ 308 w 309"/>
                  <a:gd name="T1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7">
                    <a:moveTo>
                      <a:pt x="308" y="0"/>
                    </a:moveTo>
                    <a:cubicBezTo>
                      <a:pt x="308" y="19"/>
                      <a:pt x="308" y="33"/>
                      <a:pt x="308" y="48"/>
                    </a:cubicBezTo>
                    <a:cubicBezTo>
                      <a:pt x="309" y="96"/>
                      <a:pt x="308" y="95"/>
                      <a:pt x="268" y="122"/>
                    </a:cubicBezTo>
                    <a:cubicBezTo>
                      <a:pt x="187" y="178"/>
                      <a:pt x="107" y="235"/>
                      <a:pt x="26" y="291"/>
                    </a:cubicBezTo>
                    <a:cubicBezTo>
                      <a:pt x="20" y="296"/>
                      <a:pt x="12" y="300"/>
                      <a:pt x="3" y="307"/>
                    </a:cubicBezTo>
                    <a:cubicBezTo>
                      <a:pt x="2" y="299"/>
                      <a:pt x="1" y="295"/>
                      <a:pt x="1" y="290"/>
                    </a:cubicBezTo>
                    <a:cubicBezTo>
                      <a:pt x="1" y="270"/>
                      <a:pt x="1" y="250"/>
                      <a:pt x="1" y="230"/>
                    </a:cubicBezTo>
                    <a:cubicBezTo>
                      <a:pt x="0" y="220"/>
                      <a:pt x="4" y="213"/>
                      <a:pt x="13" y="207"/>
                    </a:cubicBezTo>
                    <a:cubicBezTo>
                      <a:pt x="103" y="144"/>
                      <a:pt x="193" y="81"/>
                      <a:pt x="283" y="18"/>
                    </a:cubicBezTo>
                    <a:cubicBezTo>
                      <a:pt x="290" y="13"/>
                      <a:pt x="297" y="8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8" name="Freeform 287"/>
              <p:cNvSpPr/>
              <p:nvPr/>
            </p:nvSpPr>
            <p:spPr bwMode="auto">
              <a:xfrm>
                <a:off x="19599275" y="2324100"/>
                <a:ext cx="984250" cy="963613"/>
              </a:xfrm>
              <a:custGeom>
                <a:avLst/>
                <a:gdLst>
                  <a:gd name="T0" fmla="*/ 2 w 312"/>
                  <a:gd name="T1" fmla="*/ 0 h 305"/>
                  <a:gd name="T2" fmla="*/ 64 w 312"/>
                  <a:gd name="T3" fmla="*/ 43 h 305"/>
                  <a:gd name="T4" fmla="*/ 290 w 312"/>
                  <a:gd name="T5" fmla="*/ 200 h 305"/>
                  <a:gd name="T6" fmla="*/ 311 w 312"/>
                  <a:gd name="T7" fmla="*/ 238 h 305"/>
                  <a:gd name="T8" fmla="*/ 310 w 312"/>
                  <a:gd name="T9" fmla="*/ 305 h 305"/>
                  <a:gd name="T10" fmla="*/ 298 w 312"/>
                  <a:gd name="T11" fmla="*/ 300 h 305"/>
                  <a:gd name="T12" fmla="*/ 27 w 312"/>
                  <a:gd name="T13" fmla="*/ 111 h 305"/>
                  <a:gd name="T14" fmla="*/ 2 w 312"/>
                  <a:gd name="T15" fmla="*/ 61 h 305"/>
                  <a:gd name="T16" fmla="*/ 2 w 312"/>
                  <a:gd name="T1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305">
                    <a:moveTo>
                      <a:pt x="2" y="0"/>
                    </a:moveTo>
                    <a:cubicBezTo>
                      <a:pt x="25" y="16"/>
                      <a:pt x="45" y="29"/>
                      <a:pt x="64" y="43"/>
                    </a:cubicBezTo>
                    <a:cubicBezTo>
                      <a:pt x="140" y="95"/>
                      <a:pt x="215" y="148"/>
                      <a:pt x="290" y="200"/>
                    </a:cubicBezTo>
                    <a:cubicBezTo>
                      <a:pt x="304" y="210"/>
                      <a:pt x="312" y="220"/>
                      <a:pt x="311" y="238"/>
                    </a:cubicBezTo>
                    <a:cubicBezTo>
                      <a:pt x="309" y="259"/>
                      <a:pt x="310" y="281"/>
                      <a:pt x="310" y="305"/>
                    </a:cubicBezTo>
                    <a:cubicBezTo>
                      <a:pt x="304" y="303"/>
                      <a:pt x="301" y="302"/>
                      <a:pt x="298" y="300"/>
                    </a:cubicBezTo>
                    <a:cubicBezTo>
                      <a:pt x="208" y="237"/>
                      <a:pt x="118" y="173"/>
                      <a:pt x="27" y="111"/>
                    </a:cubicBezTo>
                    <a:cubicBezTo>
                      <a:pt x="7" y="98"/>
                      <a:pt x="0" y="84"/>
                      <a:pt x="2" y="61"/>
                    </a:cubicBezTo>
                    <a:cubicBezTo>
                      <a:pt x="4" y="42"/>
                      <a:pt x="2" y="2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9" name="Freeform 288"/>
              <p:cNvSpPr/>
              <p:nvPr/>
            </p:nvSpPr>
            <p:spPr bwMode="auto">
              <a:xfrm>
                <a:off x="19608800" y="1560513"/>
                <a:ext cx="974725" cy="960438"/>
              </a:xfrm>
              <a:custGeom>
                <a:avLst/>
                <a:gdLst>
                  <a:gd name="T0" fmla="*/ 303 w 309"/>
                  <a:gd name="T1" fmla="*/ 304 h 304"/>
                  <a:gd name="T2" fmla="*/ 253 w 309"/>
                  <a:gd name="T3" fmla="*/ 270 h 304"/>
                  <a:gd name="T4" fmla="*/ 7 w 309"/>
                  <a:gd name="T5" fmla="*/ 98 h 304"/>
                  <a:gd name="T6" fmla="*/ 0 w 309"/>
                  <a:gd name="T7" fmla="*/ 90 h 304"/>
                  <a:gd name="T8" fmla="*/ 0 w 309"/>
                  <a:gd name="T9" fmla="*/ 0 h 304"/>
                  <a:gd name="T10" fmla="*/ 54 w 309"/>
                  <a:gd name="T11" fmla="*/ 37 h 304"/>
                  <a:gd name="T12" fmla="*/ 295 w 309"/>
                  <a:gd name="T13" fmla="*/ 207 h 304"/>
                  <a:gd name="T14" fmla="*/ 307 w 309"/>
                  <a:gd name="T15" fmla="*/ 229 h 304"/>
                  <a:gd name="T16" fmla="*/ 308 w 309"/>
                  <a:gd name="T17" fmla="*/ 302 h 304"/>
                  <a:gd name="T18" fmla="*/ 303 w 309"/>
                  <a:gd name="T19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4">
                    <a:moveTo>
                      <a:pt x="303" y="304"/>
                    </a:moveTo>
                    <a:cubicBezTo>
                      <a:pt x="286" y="293"/>
                      <a:pt x="269" y="282"/>
                      <a:pt x="253" y="270"/>
                    </a:cubicBezTo>
                    <a:cubicBezTo>
                      <a:pt x="171" y="213"/>
                      <a:pt x="89" y="156"/>
                      <a:pt x="7" y="98"/>
                    </a:cubicBezTo>
                    <a:cubicBezTo>
                      <a:pt x="4" y="96"/>
                      <a:pt x="0" y="93"/>
                      <a:pt x="0" y="90"/>
                    </a:cubicBezTo>
                    <a:cubicBezTo>
                      <a:pt x="0" y="61"/>
                      <a:pt x="0" y="32"/>
                      <a:pt x="0" y="0"/>
                    </a:cubicBezTo>
                    <a:cubicBezTo>
                      <a:pt x="20" y="14"/>
                      <a:pt x="37" y="25"/>
                      <a:pt x="54" y="37"/>
                    </a:cubicBezTo>
                    <a:cubicBezTo>
                      <a:pt x="135" y="93"/>
                      <a:pt x="215" y="150"/>
                      <a:pt x="295" y="207"/>
                    </a:cubicBezTo>
                    <a:cubicBezTo>
                      <a:pt x="301" y="211"/>
                      <a:pt x="307" y="221"/>
                      <a:pt x="307" y="229"/>
                    </a:cubicBezTo>
                    <a:cubicBezTo>
                      <a:pt x="309" y="253"/>
                      <a:pt x="308" y="277"/>
                      <a:pt x="308" y="302"/>
                    </a:cubicBezTo>
                    <a:cubicBezTo>
                      <a:pt x="306" y="303"/>
                      <a:pt x="304" y="304"/>
                      <a:pt x="303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地域特征</a:t>
            </a:r>
          </a:p>
        </p:txBody>
      </p:sp>
      <p:cxnSp>
        <p:nvCxnSpPr>
          <p:cNvPr id="145" name="直接连接符 144"/>
          <p:cNvCxnSpPr/>
          <p:nvPr/>
        </p:nvCxnSpPr>
        <p:spPr>
          <a:xfrm>
            <a:off x="2440940" y="3700780"/>
            <a:ext cx="5165725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cxnSpLocks/>
          </p:cNvCxnSpPr>
          <p:nvPr/>
        </p:nvCxnSpPr>
        <p:spPr>
          <a:xfrm flipV="1">
            <a:off x="5029835" y="1397910"/>
            <a:ext cx="0" cy="4666006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V="1">
            <a:off x="8248015" y="1066165"/>
            <a:ext cx="0" cy="534797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/>
          <p:cNvSpPr txBox="1"/>
          <p:nvPr/>
        </p:nvSpPr>
        <p:spPr>
          <a:xfrm>
            <a:off x="8685530" y="2681602"/>
            <a:ext cx="2534285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广东持续领跑，第二、第三差距不大，基本都是江苏和山东。</a:t>
            </a:r>
          </a:p>
        </p:txBody>
      </p:sp>
      <p:sp>
        <p:nvSpPr>
          <p:cNvPr id="172" name="文本框 171"/>
          <p:cNvSpPr txBox="1"/>
          <p:nvPr/>
        </p:nvSpPr>
        <p:spPr>
          <a:xfrm>
            <a:off x="8685530" y="4385942"/>
            <a:ext cx="2534285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以地域区分的检索数据，其主要影响因子是人口数量，分析意义不大。</a:t>
            </a:r>
          </a:p>
        </p:txBody>
      </p:sp>
      <p:sp>
        <p:nvSpPr>
          <p:cNvPr id="4" name="矩形 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523E95-65D4-7519-83CE-824A3509623B}"/>
              </a:ext>
            </a:extLst>
          </p:cNvPr>
          <p:cNvSpPr/>
          <p:nvPr/>
        </p:nvSpPr>
        <p:spPr>
          <a:xfrm>
            <a:off x="-952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3" name="五边形 61">
            <a:extLst>
              <a:ext uri="{FF2B5EF4-FFF2-40B4-BE49-F238E27FC236}">
                <a16:creationId xmlns:a16="http://schemas.microsoft.com/office/drawing/2014/main" id="{FDE0A531-2BF0-5D19-148A-D6EEA3FBAE49}"/>
              </a:ext>
            </a:extLst>
          </p:cNvPr>
          <p:cNvSpPr/>
          <p:nvPr/>
        </p:nvSpPr>
        <p:spPr>
          <a:xfrm>
            <a:off x="-317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A61193-2D70-25D6-E7B6-6428B2081AB6}"/>
              </a:ext>
            </a:extLst>
          </p:cNvPr>
          <p:cNvSpPr txBox="1"/>
          <p:nvPr/>
        </p:nvSpPr>
        <p:spPr>
          <a:xfrm>
            <a:off x="199260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11C07-0B9A-75FB-F522-4F82A2DA0C09}"/>
              </a:ext>
            </a:extLst>
          </p:cNvPr>
          <p:cNvSpPr txBox="1"/>
          <p:nvPr/>
        </p:nvSpPr>
        <p:spPr>
          <a:xfrm>
            <a:off x="199260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B3D79A-3914-FC91-A522-54BE1A13F865}"/>
              </a:ext>
            </a:extLst>
          </p:cNvPr>
          <p:cNvSpPr txBox="1"/>
          <p:nvPr/>
        </p:nvSpPr>
        <p:spPr>
          <a:xfrm>
            <a:off x="199260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6023F9-8E66-35FE-6803-72FD7C27FF78}"/>
              </a:ext>
            </a:extLst>
          </p:cNvPr>
          <p:cNvSpPr txBox="1"/>
          <p:nvPr/>
        </p:nvSpPr>
        <p:spPr>
          <a:xfrm>
            <a:off x="15558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DCB02B-03A2-7C90-0D6F-60A6A3730A96}"/>
              </a:ext>
            </a:extLst>
          </p:cNvPr>
          <p:cNvGrpSpPr/>
          <p:nvPr/>
        </p:nvGrpSpPr>
        <p:grpSpPr>
          <a:xfrm>
            <a:off x="333693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7" name="Freeform 225">
              <a:extLst>
                <a:ext uri="{FF2B5EF4-FFF2-40B4-BE49-F238E27FC236}">
                  <a16:creationId xmlns:a16="http://schemas.microsoft.com/office/drawing/2014/main" id="{69274057-E2CF-A8BD-9460-84F7E7338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7">
              <a:extLst>
                <a:ext uri="{FF2B5EF4-FFF2-40B4-BE49-F238E27FC236}">
                  <a16:creationId xmlns:a16="http://schemas.microsoft.com/office/drawing/2014/main" id="{A921EEB0-ADB8-5051-5542-EA83D2BFF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id="{0ED44C33-6CF6-DC09-B1A9-3BB05542D9A6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id="{FC5E15BD-A787-D20D-5EA8-35FA98E7C6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id="{DFA35ABE-2D17-A561-F663-46CFB9DED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id="{6CC31097-858C-7647-E0AB-F4A009249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id="{63DDD6D0-B627-D4C8-059E-D1C86E1E4476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3">
              <a:extLst>
                <a:ext uri="{FF2B5EF4-FFF2-40B4-BE49-F238E27FC236}">
                  <a16:creationId xmlns:a16="http://schemas.microsoft.com/office/drawing/2014/main" id="{DAD2CCD0-55D0-6866-5C78-4D8F84AB4E2C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4">
              <a:extLst>
                <a:ext uri="{FF2B5EF4-FFF2-40B4-BE49-F238E27FC236}">
                  <a16:creationId xmlns:a16="http://schemas.microsoft.com/office/drawing/2014/main" id="{C9A057A1-E230-531A-1E7A-D51694570AD8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5">
              <a:extLst>
                <a:ext uri="{FF2B5EF4-FFF2-40B4-BE49-F238E27FC236}">
                  <a16:creationId xmlns:a16="http://schemas.microsoft.com/office/drawing/2014/main" id="{F854266C-A9B9-1FAF-3175-9DDCEA855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6">
              <a:extLst>
                <a:ext uri="{FF2B5EF4-FFF2-40B4-BE49-F238E27FC236}">
                  <a16:creationId xmlns:a16="http://schemas.microsoft.com/office/drawing/2014/main" id="{38432246-A011-50E0-3C9D-480281E01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7">
              <a:extLst>
                <a:ext uri="{FF2B5EF4-FFF2-40B4-BE49-F238E27FC236}">
                  <a16:creationId xmlns:a16="http://schemas.microsoft.com/office/drawing/2014/main" id="{38928BE7-F32C-D335-1F93-37BBCF881D88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id="{AD62C79F-DE8A-0844-078C-D3E8426A3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9">
              <a:extLst>
                <a:ext uri="{FF2B5EF4-FFF2-40B4-BE49-F238E27FC236}">
                  <a16:creationId xmlns:a16="http://schemas.microsoft.com/office/drawing/2014/main" id="{A96FF895-55A3-FEC0-5763-0307E25832EC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0">
              <a:extLst>
                <a:ext uri="{FF2B5EF4-FFF2-40B4-BE49-F238E27FC236}">
                  <a16:creationId xmlns:a16="http://schemas.microsoft.com/office/drawing/2014/main" id="{20FD3D5D-FE98-F3BD-ECF6-2622584C4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41">
              <a:extLst>
                <a:ext uri="{FF2B5EF4-FFF2-40B4-BE49-F238E27FC236}">
                  <a16:creationId xmlns:a16="http://schemas.microsoft.com/office/drawing/2014/main" id="{33F44BD6-3D75-D345-24B0-5A0EFE66F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2">
              <a:extLst>
                <a:ext uri="{FF2B5EF4-FFF2-40B4-BE49-F238E27FC236}">
                  <a16:creationId xmlns:a16="http://schemas.microsoft.com/office/drawing/2014/main" id="{9E60889E-9AA9-8AE3-9436-89A1870DA1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43">
              <a:extLst>
                <a:ext uri="{FF2B5EF4-FFF2-40B4-BE49-F238E27FC236}">
                  <a16:creationId xmlns:a16="http://schemas.microsoft.com/office/drawing/2014/main" id="{8E241559-2980-66F8-2795-0EB378B1A9D1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44">
              <a:extLst>
                <a:ext uri="{FF2B5EF4-FFF2-40B4-BE49-F238E27FC236}">
                  <a16:creationId xmlns:a16="http://schemas.microsoft.com/office/drawing/2014/main" id="{B93B17AE-6A87-281E-2427-7493C414F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45">
              <a:extLst>
                <a:ext uri="{FF2B5EF4-FFF2-40B4-BE49-F238E27FC236}">
                  <a16:creationId xmlns:a16="http://schemas.microsoft.com/office/drawing/2014/main" id="{774414D2-B575-06CA-6D63-C8ED5C9CDA7D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46">
              <a:extLst>
                <a:ext uri="{FF2B5EF4-FFF2-40B4-BE49-F238E27FC236}">
                  <a16:creationId xmlns:a16="http://schemas.microsoft.com/office/drawing/2014/main" id="{54402B93-8818-496D-867C-16B19CC2E974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47">
              <a:extLst>
                <a:ext uri="{FF2B5EF4-FFF2-40B4-BE49-F238E27FC236}">
                  <a16:creationId xmlns:a16="http://schemas.microsoft.com/office/drawing/2014/main" id="{D7DC02EB-BE86-0685-DC78-8AD89C5A165D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8">
              <a:extLst>
                <a:ext uri="{FF2B5EF4-FFF2-40B4-BE49-F238E27FC236}">
                  <a16:creationId xmlns:a16="http://schemas.microsoft.com/office/drawing/2014/main" id="{CFD7F135-4432-8B5C-E3AD-D34561DEF04C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9">
              <a:extLst>
                <a:ext uri="{FF2B5EF4-FFF2-40B4-BE49-F238E27FC236}">
                  <a16:creationId xmlns:a16="http://schemas.microsoft.com/office/drawing/2014/main" id="{C59ECD9E-823C-53B9-84F7-E0168C4B8A6B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0">
              <a:extLst>
                <a:ext uri="{FF2B5EF4-FFF2-40B4-BE49-F238E27FC236}">
                  <a16:creationId xmlns:a16="http://schemas.microsoft.com/office/drawing/2014/main" id="{CB1E85EE-D89B-6134-2646-39B801C19181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51">
              <a:extLst>
                <a:ext uri="{FF2B5EF4-FFF2-40B4-BE49-F238E27FC236}">
                  <a16:creationId xmlns:a16="http://schemas.microsoft.com/office/drawing/2014/main" id="{DE3AB555-3C63-FD3A-B6DD-2A35690E6B61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52">
              <a:extLst>
                <a:ext uri="{FF2B5EF4-FFF2-40B4-BE49-F238E27FC236}">
                  <a16:creationId xmlns:a16="http://schemas.microsoft.com/office/drawing/2014/main" id="{8FC0FCE0-7C42-AB27-3C75-1AB9A489A6E1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53">
              <a:extLst>
                <a:ext uri="{FF2B5EF4-FFF2-40B4-BE49-F238E27FC236}">
                  <a16:creationId xmlns:a16="http://schemas.microsoft.com/office/drawing/2014/main" id="{0D281F17-48D9-EE28-43D8-210181F25624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54">
              <a:extLst>
                <a:ext uri="{FF2B5EF4-FFF2-40B4-BE49-F238E27FC236}">
                  <a16:creationId xmlns:a16="http://schemas.microsoft.com/office/drawing/2014/main" id="{A45D5677-182C-9A99-FFA8-DDB5A7E61260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5">
              <a:extLst>
                <a:ext uri="{FF2B5EF4-FFF2-40B4-BE49-F238E27FC236}">
                  <a16:creationId xmlns:a16="http://schemas.microsoft.com/office/drawing/2014/main" id="{30800B9E-985D-5766-F425-7230AE7A6326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6">
              <a:extLst>
                <a:ext uri="{FF2B5EF4-FFF2-40B4-BE49-F238E27FC236}">
                  <a16:creationId xmlns:a16="http://schemas.microsoft.com/office/drawing/2014/main" id="{C84B229C-92A5-B5E4-084D-9D2052D9C0F2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7">
              <a:extLst>
                <a:ext uri="{FF2B5EF4-FFF2-40B4-BE49-F238E27FC236}">
                  <a16:creationId xmlns:a16="http://schemas.microsoft.com/office/drawing/2014/main" id="{B603601E-82CD-D66E-7876-19455B6DBC0F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8">
              <a:extLst>
                <a:ext uri="{FF2B5EF4-FFF2-40B4-BE49-F238E27FC236}">
                  <a16:creationId xmlns:a16="http://schemas.microsoft.com/office/drawing/2014/main" id="{56AF823D-C264-4508-5801-780B59C4028C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9">
              <a:extLst>
                <a:ext uri="{FF2B5EF4-FFF2-40B4-BE49-F238E27FC236}">
                  <a16:creationId xmlns:a16="http://schemas.microsoft.com/office/drawing/2014/main" id="{4D557E3F-9944-981A-5D44-C711E389CFED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0">
              <a:extLst>
                <a:ext uri="{FF2B5EF4-FFF2-40B4-BE49-F238E27FC236}">
                  <a16:creationId xmlns:a16="http://schemas.microsoft.com/office/drawing/2014/main" id="{F062BDE0-A5CB-25D9-B092-40211B818764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61">
              <a:extLst>
                <a:ext uri="{FF2B5EF4-FFF2-40B4-BE49-F238E27FC236}">
                  <a16:creationId xmlns:a16="http://schemas.microsoft.com/office/drawing/2014/main" id="{A712E072-84AC-1141-2E2C-45C39F4E3FD9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62">
              <a:extLst>
                <a:ext uri="{FF2B5EF4-FFF2-40B4-BE49-F238E27FC236}">
                  <a16:creationId xmlns:a16="http://schemas.microsoft.com/office/drawing/2014/main" id="{4337E7E2-A59A-6918-5417-1EB8E24744D6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3">
              <a:extLst>
                <a:ext uri="{FF2B5EF4-FFF2-40B4-BE49-F238E27FC236}">
                  <a16:creationId xmlns:a16="http://schemas.microsoft.com/office/drawing/2014/main" id="{E9774772-49CE-EA13-B664-AC17A749623B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3">
              <a:extLst>
                <a:ext uri="{FF2B5EF4-FFF2-40B4-BE49-F238E27FC236}">
                  <a16:creationId xmlns:a16="http://schemas.microsoft.com/office/drawing/2014/main" id="{9F6C191F-4DB6-ECAB-E53C-508C83690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5">
              <a:extLst>
                <a:ext uri="{FF2B5EF4-FFF2-40B4-BE49-F238E27FC236}">
                  <a16:creationId xmlns:a16="http://schemas.microsoft.com/office/drawing/2014/main" id="{BE957938-EEC0-02CD-4F76-221A9E2622D3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6">
              <a:extLst>
                <a:ext uri="{FF2B5EF4-FFF2-40B4-BE49-F238E27FC236}">
                  <a16:creationId xmlns:a16="http://schemas.microsoft.com/office/drawing/2014/main" id="{DF42271C-D881-8CED-FF34-74325C88C963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7">
              <a:extLst>
                <a:ext uri="{FF2B5EF4-FFF2-40B4-BE49-F238E27FC236}">
                  <a16:creationId xmlns:a16="http://schemas.microsoft.com/office/drawing/2014/main" id="{9E14A9FB-B3B5-6D49-8B7F-28C8B09C5B4D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8C141A27-A3C2-B594-B737-17103B2EAB59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C02F454-85FD-0E3F-B53C-CBDAB2ED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6" y="1375758"/>
            <a:ext cx="2485634" cy="2220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F0D594-3996-9F93-CAF9-EAF698E6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53" y="3857948"/>
            <a:ext cx="2490298" cy="21314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E78A23F-AEDF-7CB8-3105-33CE49B505A9}"/>
              </a:ext>
            </a:extLst>
          </p:cNvPr>
          <p:cNvSpPr txBox="1"/>
          <p:nvPr/>
        </p:nvSpPr>
        <p:spPr>
          <a:xfrm>
            <a:off x="3195657" y="2265541"/>
            <a:ext cx="95228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小麦→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21A869-3570-288D-B583-ACBE39F7F8B9}"/>
              </a:ext>
            </a:extLst>
          </p:cNvPr>
          <p:cNvSpPr txBox="1"/>
          <p:nvPr/>
        </p:nvSpPr>
        <p:spPr>
          <a:xfrm>
            <a:off x="5248558" y="4697726"/>
            <a:ext cx="234314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←新世纪福音战士</a:t>
            </a:r>
          </a:p>
        </p:txBody>
      </p:sp>
    </p:spTree>
    <p:extLst>
      <p:ext uri="{BB962C8B-B14F-4D97-AF65-F5344CB8AC3E}">
        <p14:creationId xmlns:p14="http://schemas.microsoft.com/office/powerpoint/2010/main" val="25259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>
            <a:extLst>
              <a:ext uri="{FF2B5EF4-FFF2-40B4-BE49-F238E27FC236}">
                <a16:creationId xmlns:a16="http://schemas.microsoft.com/office/drawing/2014/main" id="{2F0FC609-90D3-1004-C083-FD86100D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469" y="3644264"/>
            <a:ext cx="2220596" cy="1674495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7034E08C-6719-84A9-4E38-8C9974EC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625" y="1847615"/>
            <a:ext cx="2188845" cy="1671955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B4FBB823-B26F-B899-4292-6F59760F1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271" y="3648075"/>
            <a:ext cx="2216786" cy="1675633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3F21388A-0C1C-C2DC-2A1B-3418CA0BD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125" y="1830418"/>
            <a:ext cx="2176145" cy="169637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</a:rPr>
              <a:t>性别特征</a:t>
            </a:r>
          </a:p>
        </p:txBody>
      </p:sp>
      <p:sp>
        <p:nvSpPr>
          <p:cNvPr id="15" name="矩形 14"/>
          <p:cNvSpPr/>
          <p:nvPr/>
        </p:nvSpPr>
        <p:spPr>
          <a:xfrm>
            <a:off x="4700270" y="1837690"/>
            <a:ext cx="2218690" cy="16891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10016"/>
              </a:solidFill>
              <a:cs typeface="汉仪粗黑简" panose="0201060000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46595" y="3648075"/>
            <a:ext cx="2174875" cy="1670685"/>
          </a:xfrm>
          <a:prstGeom prst="rect">
            <a:avLst/>
          </a:prstGeom>
          <a:solidFill>
            <a:srgbClr val="C4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89140" y="4313555"/>
            <a:ext cx="2093595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然而 “性别歧视”一词的搜索用户中女性要远高于男性，达到</a:t>
            </a:r>
            <a:r>
              <a:rPr lang="en-US" altLang="zh-CN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65%</a:t>
            </a: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以上。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064375" y="389064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“性别歧视”本身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772660" y="2496185"/>
            <a:ext cx="2093595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搜索这四个词的用户中，男性都占到了</a:t>
            </a:r>
            <a:r>
              <a:rPr lang="en-US" altLang="zh-CN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55%</a:t>
            </a: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以上，即男性对此关注度高于女性。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747895" y="207327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性别对立词语</a:t>
            </a:r>
          </a:p>
        </p:txBody>
      </p:sp>
      <p:sp>
        <p:nvSpPr>
          <p:cNvPr id="2" name="矩形 1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632434-C8A0-9AAC-2CBF-4DC43ABB94B2}"/>
              </a:ext>
            </a:extLst>
          </p:cNvPr>
          <p:cNvSpPr/>
          <p:nvPr/>
        </p:nvSpPr>
        <p:spPr>
          <a:xfrm>
            <a:off x="-952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4" name="五边形 61">
            <a:extLst>
              <a:ext uri="{FF2B5EF4-FFF2-40B4-BE49-F238E27FC236}">
                <a16:creationId xmlns:a16="http://schemas.microsoft.com/office/drawing/2014/main" id="{383ADD9B-C22B-58B1-0212-FAEC4FCB9AF3}"/>
              </a:ext>
            </a:extLst>
          </p:cNvPr>
          <p:cNvSpPr/>
          <p:nvPr/>
        </p:nvSpPr>
        <p:spPr>
          <a:xfrm>
            <a:off x="-317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F42BA17-CCF8-A6B9-96A6-8A20E4DB816F}"/>
              </a:ext>
            </a:extLst>
          </p:cNvPr>
          <p:cNvSpPr txBox="1"/>
          <p:nvPr/>
        </p:nvSpPr>
        <p:spPr>
          <a:xfrm>
            <a:off x="199260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2E19D12-B81F-A6C8-B2EF-3AE5AF6ACFEB}"/>
              </a:ext>
            </a:extLst>
          </p:cNvPr>
          <p:cNvSpPr txBox="1"/>
          <p:nvPr/>
        </p:nvSpPr>
        <p:spPr>
          <a:xfrm>
            <a:off x="199260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2FC8B64-3F99-07FE-7C9B-2301F8607199}"/>
              </a:ext>
            </a:extLst>
          </p:cNvPr>
          <p:cNvSpPr txBox="1"/>
          <p:nvPr/>
        </p:nvSpPr>
        <p:spPr>
          <a:xfrm>
            <a:off x="199260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1CBC919-EF78-ED65-4A17-669FAA6EE37D}"/>
              </a:ext>
            </a:extLst>
          </p:cNvPr>
          <p:cNvSpPr txBox="1"/>
          <p:nvPr/>
        </p:nvSpPr>
        <p:spPr>
          <a:xfrm>
            <a:off x="15558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7A1868B-7BCD-7065-BB1B-F3AD309F9EA7}"/>
              </a:ext>
            </a:extLst>
          </p:cNvPr>
          <p:cNvGrpSpPr/>
          <p:nvPr/>
        </p:nvGrpSpPr>
        <p:grpSpPr>
          <a:xfrm>
            <a:off x="333693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73" name="Freeform 225">
              <a:extLst>
                <a:ext uri="{FF2B5EF4-FFF2-40B4-BE49-F238E27FC236}">
                  <a16:creationId xmlns:a16="http://schemas.microsoft.com/office/drawing/2014/main" id="{40A762A4-2778-84F7-5820-FE4C77709A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27">
              <a:extLst>
                <a:ext uri="{FF2B5EF4-FFF2-40B4-BE49-F238E27FC236}">
                  <a16:creationId xmlns:a16="http://schemas.microsoft.com/office/drawing/2014/main" id="{23C22F5B-4342-319B-F19F-1882EA728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28">
              <a:extLst>
                <a:ext uri="{FF2B5EF4-FFF2-40B4-BE49-F238E27FC236}">
                  <a16:creationId xmlns:a16="http://schemas.microsoft.com/office/drawing/2014/main" id="{99704120-E883-80B3-D857-EFE80CBACCCB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29">
              <a:extLst>
                <a:ext uri="{FF2B5EF4-FFF2-40B4-BE49-F238E27FC236}">
                  <a16:creationId xmlns:a16="http://schemas.microsoft.com/office/drawing/2014/main" id="{6106034C-7E43-0491-E4C8-68505DB1C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30">
              <a:extLst>
                <a:ext uri="{FF2B5EF4-FFF2-40B4-BE49-F238E27FC236}">
                  <a16:creationId xmlns:a16="http://schemas.microsoft.com/office/drawing/2014/main" id="{BC0FA64D-AC1D-EFC6-BBF7-D15521068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31">
              <a:extLst>
                <a:ext uri="{FF2B5EF4-FFF2-40B4-BE49-F238E27FC236}">
                  <a16:creationId xmlns:a16="http://schemas.microsoft.com/office/drawing/2014/main" id="{5E62DD23-9AB3-84C3-150C-BB91CFD15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32">
              <a:extLst>
                <a:ext uri="{FF2B5EF4-FFF2-40B4-BE49-F238E27FC236}">
                  <a16:creationId xmlns:a16="http://schemas.microsoft.com/office/drawing/2014/main" id="{AE1F16F2-449A-BF00-40A8-100323B17048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33">
              <a:extLst>
                <a:ext uri="{FF2B5EF4-FFF2-40B4-BE49-F238E27FC236}">
                  <a16:creationId xmlns:a16="http://schemas.microsoft.com/office/drawing/2014/main" id="{5280CF63-5D9A-F401-C47D-95157A000F84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34">
              <a:extLst>
                <a:ext uri="{FF2B5EF4-FFF2-40B4-BE49-F238E27FC236}">
                  <a16:creationId xmlns:a16="http://schemas.microsoft.com/office/drawing/2014/main" id="{38B1ADB6-1340-0AEF-EB1D-C8C74289389F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35">
              <a:extLst>
                <a:ext uri="{FF2B5EF4-FFF2-40B4-BE49-F238E27FC236}">
                  <a16:creationId xmlns:a16="http://schemas.microsoft.com/office/drawing/2014/main" id="{422E7D16-8FD7-9018-5D8A-D4E7A7F563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36">
              <a:extLst>
                <a:ext uri="{FF2B5EF4-FFF2-40B4-BE49-F238E27FC236}">
                  <a16:creationId xmlns:a16="http://schemas.microsoft.com/office/drawing/2014/main" id="{B0B3D609-6932-A39B-0EE8-229AB152E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37">
              <a:extLst>
                <a:ext uri="{FF2B5EF4-FFF2-40B4-BE49-F238E27FC236}">
                  <a16:creationId xmlns:a16="http://schemas.microsoft.com/office/drawing/2014/main" id="{B4BC1A07-8808-B27A-7D7F-9A76E5EF07D0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38">
              <a:extLst>
                <a:ext uri="{FF2B5EF4-FFF2-40B4-BE49-F238E27FC236}">
                  <a16:creationId xmlns:a16="http://schemas.microsoft.com/office/drawing/2014/main" id="{1FC7D2BE-7439-14E2-F6D5-7B432904B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9">
              <a:extLst>
                <a:ext uri="{FF2B5EF4-FFF2-40B4-BE49-F238E27FC236}">
                  <a16:creationId xmlns:a16="http://schemas.microsoft.com/office/drawing/2014/main" id="{3119E6A4-E333-4F8B-879F-AD8C231BE42C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0">
              <a:extLst>
                <a:ext uri="{FF2B5EF4-FFF2-40B4-BE49-F238E27FC236}">
                  <a16:creationId xmlns:a16="http://schemas.microsoft.com/office/drawing/2014/main" id="{49639E2E-6CCF-D527-B33A-756C145D8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1">
              <a:extLst>
                <a:ext uri="{FF2B5EF4-FFF2-40B4-BE49-F238E27FC236}">
                  <a16:creationId xmlns:a16="http://schemas.microsoft.com/office/drawing/2014/main" id="{2D9B725A-60CA-5DC9-E965-B3CC1841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2">
              <a:extLst>
                <a:ext uri="{FF2B5EF4-FFF2-40B4-BE49-F238E27FC236}">
                  <a16:creationId xmlns:a16="http://schemas.microsoft.com/office/drawing/2014/main" id="{84325229-F3EE-5330-85A0-6107B9B17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43">
              <a:extLst>
                <a:ext uri="{FF2B5EF4-FFF2-40B4-BE49-F238E27FC236}">
                  <a16:creationId xmlns:a16="http://schemas.microsoft.com/office/drawing/2014/main" id="{712AA361-0A4D-B286-0500-B0E56946C5FF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44">
              <a:extLst>
                <a:ext uri="{FF2B5EF4-FFF2-40B4-BE49-F238E27FC236}">
                  <a16:creationId xmlns:a16="http://schemas.microsoft.com/office/drawing/2014/main" id="{5A98760C-834C-07D8-9B18-852E143D6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45">
              <a:extLst>
                <a:ext uri="{FF2B5EF4-FFF2-40B4-BE49-F238E27FC236}">
                  <a16:creationId xmlns:a16="http://schemas.microsoft.com/office/drawing/2014/main" id="{0ECFE721-2E1F-C63A-FE1B-354228305E0B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46">
              <a:extLst>
                <a:ext uri="{FF2B5EF4-FFF2-40B4-BE49-F238E27FC236}">
                  <a16:creationId xmlns:a16="http://schemas.microsoft.com/office/drawing/2014/main" id="{B9F58610-94A3-7FE0-47BD-6020E7940905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47">
              <a:extLst>
                <a:ext uri="{FF2B5EF4-FFF2-40B4-BE49-F238E27FC236}">
                  <a16:creationId xmlns:a16="http://schemas.microsoft.com/office/drawing/2014/main" id="{F7A8FEAD-B6F3-4FF7-7BDC-9898C130B8A7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48">
              <a:extLst>
                <a:ext uri="{FF2B5EF4-FFF2-40B4-BE49-F238E27FC236}">
                  <a16:creationId xmlns:a16="http://schemas.microsoft.com/office/drawing/2014/main" id="{4A1C7844-E4D0-AD3C-CA0F-BA7A7C96FD28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49">
              <a:extLst>
                <a:ext uri="{FF2B5EF4-FFF2-40B4-BE49-F238E27FC236}">
                  <a16:creationId xmlns:a16="http://schemas.microsoft.com/office/drawing/2014/main" id="{A5D1C847-47A3-B721-7D07-F4051354862A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50">
              <a:extLst>
                <a:ext uri="{FF2B5EF4-FFF2-40B4-BE49-F238E27FC236}">
                  <a16:creationId xmlns:a16="http://schemas.microsoft.com/office/drawing/2014/main" id="{62168856-DB2B-22EF-3D0A-38D83FBC2F53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1">
              <a:extLst>
                <a:ext uri="{FF2B5EF4-FFF2-40B4-BE49-F238E27FC236}">
                  <a16:creationId xmlns:a16="http://schemas.microsoft.com/office/drawing/2014/main" id="{E2F168AE-315C-CEE9-8691-FDAB8724EAE9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52">
              <a:extLst>
                <a:ext uri="{FF2B5EF4-FFF2-40B4-BE49-F238E27FC236}">
                  <a16:creationId xmlns:a16="http://schemas.microsoft.com/office/drawing/2014/main" id="{AA46FE04-208B-2537-8992-BD625AEA48DD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53">
              <a:extLst>
                <a:ext uri="{FF2B5EF4-FFF2-40B4-BE49-F238E27FC236}">
                  <a16:creationId xmlns:a16="http://schemas.microsoft.com/office/drawing/2014/main" id="{E51891E2-7325-3C4C-3B10-D019F6B9656F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54">
              <a:extLst>
                <a:ext uri="{FF2B5EF4-FFF2-40B4-BE49-F238E27FC236}">
                  <a16:creationId xmlns:a16="http://schemas.microsoft.com/office/drawing/2014/main" id="{E1C01BB3-F509-1078-9DC0-9D104AF7C658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55">
              <a:extLst>
                <a:ext uri="{FF2B5EF4-FFF2-40B4-BE49-F238E27FC236}">
                  <a16:creationId xmlns:a16="http://schemas.microsoft.com/office/drawing/2014/main" id="{F0E747DF-197D-4F95-A6FE-9F45BEFFCAE5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6">
              <a:extLst>
                <a:ext uri="{FF2B5EF4-FFF2-40B4-BE49-F238E27FC236}">
                  <a16:creationId xmlns:a16="http://schemas.microsoft.com/office/drawing/2014/main" id="{98E25EC8-A480-BB63-1C0C-741BEFEAC20A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7">
              <a:extLst>
                <a:ext uri="{FF2B5EF4-FFF2-40B4-BE49-F238E27FC236}">
                  <a16:creationId xmlns:a16="http://schemas.microsoft.com/office/drawing/2014/main" id="{2B2E054A-2576-21D6-9F1F-40605EFA531E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8">
              <a:extLst>
                <a:ext uri="{FF2B5EF4-FFF2-40B4-BE49-F238E27FC236}">
                  <a16:creationId xmlns:a16="http://schemas.microsoft.com/office/drawing/2014/main" id="{DB0BFD7B-FD38-A437-07B2-F6620AAC5408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59">
              <a:extLst>
                <a:ext uri="{FF2B5EF4-FFF2-40B4-BE49-F238E27FC236}">
                  <a16:creationId xmlns:a16="http://schemas.microsoft.com/office/drawing/2014/main" id="{96F6B42D-FB54-84E8-5908-BE1C5FF347E7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60">
              <a:extLst>
                <a:ext uri="{FF2B5EF4-FFF2-40B4-BE49-F238E27FC236}">
                  <a16:creationId xmlns:a16="http://schemas.microsoft.com/office/drawing/2014/main" id="{4CEDF0D9-5CE1-4E6C-2F2F-822D0F9A2D2F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61">
              <a:extLst>
                <a:ext uri="{FF2B5EF4-FFF2-40B4-BE49-F238E27FC236}">
                  <a16:creationId xmlns:a16="http://schemas.microsoft.com/office/drawing/2014/main" id="{2DAF001B-8528-3EAB-7813-CCFE9B37120F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62">
              <a:extLst>
                <a:ext uri="{FF2B5EF4-FFF2-40B4-BE49-F238E27FC236}">
                  <a16:creationId xmlns:a16="http://schemas.microsoft.com/office/drawing/2014/main" id="{C1E000B9-F5B2-126A-A75F-886DD7A08BAF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63">
              <a:extLst>
                <a:ext uri="{FF2B5EF4-FFF2-40B4-BE49-F238E27FC236}">
                  <a16:creationId xmlns:a16="http://schemas.microsoft.com/office/drawing/2014/main" id="{FE636E2A-47FD-7E92-530B-6FB250A2469F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83">
              <a:extLst>
                <a:ext uri="{FF2B5EF4-FFF2-40B4-BE49-F238E27FC236}">
                  <a16:creationId xmlns:a16="http://schemas.microsoft.com/office/drawing/2014/main" id="{70175EC5-B9A1-D348-37CA-A23843B25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85">
              <a:extLst>
                <a:ext uri="{FF2B5EF4-FFF2-40B4-BE49-F238E27FC236}">
                  <a16:creationId xmlns:a16="http://schemas.microsoft.com/office/drawing/2014/main" id="{BE2813F7-D90A-E22E-91D3-C92FF6D7E3F1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86">
              <a:extLst>
                <a:ext uri="{FF2B5EF4-FFF2-40B4-BE49-F238E27FC236}">
                  <a16:creationId xmlns:a16="http://schemas.microsoft.com/office/drawing/2014/main" id="{628C3188-A4BF-0CED-E7AA-5EB4B89E014F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87">
              <a:extLst>
                <a:ext uri="{FF2B5EF4-FFF2-40B4-BE49-F238E27FC236}">
                  <a16:creationId xmlns:a16="http://schemas.microsoft.com/office/drawing/2014/main" id="{132FAF71-946E-F5F1-80CB-8CEB556C64E0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88">
              <a:extLst>
                <a:ext uri="{FF2B5EF4-FFF2-40B4-BE49-F238E27FC236}">
                  <a16:creationId xmlns:a16="http://schemas.microsoft.com/office/drawing/2014/main" id="{524AFD38-9F11-3DB5-9116-3DAE0AA15F0A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DE022A43-4ACD-87A0-3C09-B6880AA947FB}"/>
              </a:ext>
            </a:extLst>
          </p:cNvPr>
          <p:cNvSpPr/>
          <p:nvPr/>
        </p:nvSpPr>
        <p:spPr>
          <a:xfrm>
            <a:off x="2396175" y="3648075"/>
            <a:ext cx="2175510" cy="1670685"/>
          </a:xfrm>
          <a:prstGeom prst="rect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8D746E11-BBA7-4356-BB14-218DE18216A4}"/>
              </a:ext>
            </a:extLst>
          </p:cNvPr>
          <p:cNvSpPr txBox="1"/>
          <p:nvPr/>
        </p:nvSpPr>
        <p:spPr>
          <a:xfrm>
            <a:off x="2442236" y="4178878"/>
            <a:ext cx="2093595" cy="6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上：“女拳”搜索画像</a:t>
            </a:r>
            <a:endParaRPr lang="en-US" altLang="zh-CN" sz="12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右：“小仙女”搜索画像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45B2B2C-9406-0CEE-E003-AFF4DB6FA406}"/>
              </a:ext>
            </a:extLst>
          </p:cNvPr>
          <p:cNvSpPr/>
          <p:nvPr/>
        </p:nvSpPr>
        <p:spPr>
          <a:xfrm>
            <a:off x="9350375" y="1837690"/>
            <a:ext cx="2218690" cy="1689100"/>
          </a:xfrm>
          <a:prstGeom prst="rect">
            <a:avLst/>
          </a:prstGeom>
          <a:solidFill>
            <a:srgbClr val="F1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293FF82-0007-43A9-470F-8984289D7980}"/>
              </a:ext>
            </a:extLst>
          </p:cNvPr>
          <p:cNvSpPr txBox="1"/>
          <p:nvPr/>
        </p:nvSpPr>
        <p:spPr>
          <a:xfrm>
            <a:off x="9411969" y="2429136"/>
            <a:ext cx="2093595" cy="6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左：“下头男”搜索画像</a:t>
            </a:r>
            <a:endParaRPr lang="en-US" altLang="zh-CN" sz="1200" dirty="0">
              <a:solidFill>
                <a:schemeClr val="bg1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下：“普信男”搜索画像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6C7DACA1-EA1E-4B89-A81F-2377120F4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510" y="1847615"/>
            <a:ext cx="4494210" cy="3471144"/>
          </a:xfrm>
          <a:prstGeom prst="rect">
            <a:avLst/>
          </a:prstGeom>
          <a:ln w="38100" cap="sq">
            <a:solidFill>
              <a:srgbClr val="A1001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8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32303236373539353b32303237373537393bbbafd1a7cab5d1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05" y="3182303"/>
            <a:ext cx="914400" cy="914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816225" y="3126105"/>
            <a:ext cx="4299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4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评论文本爬虫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816225" y="381825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Comment Text Crawling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92346" y="29891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词云绘制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2346" y="36178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情感分析</a:t>
            </a:r>
          </a:p>
        </p:txBody>
      </p:sp>
      <p:cxnSp>
        <p:nvCxnSpPr>
          <p:cNvPr id="6" name="直接连接符 5"/>
          <p:cNvCxnSpPr>
            <a:cxnSpLocks/>
            <a:endCxn id="8" idx="4"/>
          </p:cNvCxnSpPr>
          <p:nvPr/>
        </p:nvCxnSpPr>
        <p:spPr>
          <a:xfrm>
            <a:off x="7632065" y="3150870"/>
            <a:ext cx="0" cy="737443"/>
          </a:xfrm>
          <a:prstGeom prst="line">
            <a:avLst/>
          </a:prstGeom>
          <a:solidFill>
            <a:srgbClr val="A10016"/>
          </a:solidFill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7560945" y="311742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560945" y="374607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705" y="1552327"/>
            <a:ext cx="14046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图片 169">
            <a:extLst>
              <a:ext uri="{FF2B5EF4-FFF2-40B4-BE49-F238E27FC236}">
                <a16:creationId xmlns:a16="http://schemas.microsoft.com/office/drawing/2014/main" id="{995E272F-EF60-65A2-2E94-1CD667B4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65" y="1328383"/>
            <a:ext cx="5143229" cy="261475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</a:rPr>
              <a:t>词云绘制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047355" y="1230947"/>
            <a:ext cx="217868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数据处理工作内容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047356" y="1853247"/>
            <a:ext cx="3425508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auto">
              <a:lnSpc>
                <a:spcPct val="125000"/>
              </a:lnSpc>
              <a:spcBef>
                <a:spcPts val="600"/>
              </a:spcBef>
              <a:buClr>
                <a:srgbClr val="CC163A"/>
              </a:buClr>
              <a:buFont typeface="汉仪中黑简" panose="02010600000101010101" charset="-122"/>
              <a:buChar char="l"/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引入了中文停用词文档，去除了对文本分析意义不大的词汇。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047356" y="2439352"/>
            <a:ext cx="3425508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auto">
              <a:lnSpc>
                <a:spcPct val="125000"/>
              </a:lnSpc>
              <a:spcBef>
                <a:spcPts val="600"/>
              </a:spcBef>
              <a:buClr>
                <a:srgbClr val="CC163A"/>
              </a:buClr>
              <a:buFont typeface="汉仪中黑简" panose="02010600000101010101" charset="-122"/>
              <a:buChar char="l"/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根据微博评论特性与事件本身，针对性改进停用词表，如增加“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[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允悲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]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”“图片评论”“回复”“谭竹”等词汇。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047356" y="3247707"/>
            <a:ext cx="3425508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auto">
              <a:lnSpc>
                <a:spcPct val="125000"/>
              </a:lnSpc>
              <a:spcBef>
                <a:spcPts val="600"/>
              </a:spcBef>
              <a:buClr>
                <a:srgbClr val="CC163A"/>
              </a:buClr>
              <a:buFont typeface="汉仪中黑简" panose="02010600000101010101" charset="-122"/>
              <a:buChar char="l"/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根据微博评论特性，编写正则表达式，删除评论中插入的链接和微博楼中楼会出现的“回复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@xxx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：”内容。</a:t>
            </a:r>
          </a:p>
        </p:txBody>
      </p:sp>
      <p:sp>
        <p:nvSpPr>
          <p:cNvPr id="59" name="矩形 58"/>
          <p:cNvSpPr/>
          <p:nvPr/>
        </p:nvSpPr>
        <p:spPr>
          <a:xfrm>
            <a:off x="2488565" y="4724400"/>
            <a:ext cx="2822575" cy="1210310"/>
          </a:xfrm>
          <a:prstGeom prst="rect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76570" y="4728210"/>
            <a:ext cx="2822575" cy="1210310"/>
          </a:xfrm>
          <a:prstGeom prst="rect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572385" y="5254625"/>
            <a:ext cx="2664460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选择近期热点话题“胖猫跳江”为案例分析，在微博选择相关词条爬取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840355" y="483171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选定检索目标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5655628" y="5254625"/>
            <a:ext cx="2664460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爬取词条下博文效果不好，情感倾向不显著，选择改爬博文评论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928360" y="483171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更换爬取内容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650288" y="4728210"/>
            <a:ext cx="2822575" cy="1210310"/>
          </a:xfrm>
          <a:prstGeom prst="rect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729345" y="5254625"/>
            <a:ext cx="2664460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去除了无意义内容，针对微博评论的特性改进停词表，绘制词云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002078" y="483171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数据处理与展示</a:t>
            </a: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03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6497586B-3BCE-FBEB-0096-584C6ECDA7D4}"/>
              </a:ext>
            </a:extLst>
          </p:cNvPr>
          <p:cNvSpPr/>
          <p:nvPr/>
        </p:nvSpPr>
        <p:spPr>
          <a:xfrm>
            <a:off x="-13335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10016"/>
              </a:solidFill>
              <a:cs typeface="汉仪中黑简" panose="02010600000101010101" charset="-122"/>
            </a:endParaRPr>
          </a:p>
        </p:txBody>
      </p:sp>
      <p:sp>
        <p:nvSpPr>
          <p:cNvPr id="120" name="五边形 125">
            <a:extLst>
              <a:ext uri="{FF2B5EF4-FFF2-40B4-BE49-F238E27FC236}">
                <a16:creationId xmlns:a16="http://schemas.microsoft.com/office/drawing/2014/main" id="{F1603CD6-C163-BECE-E14F-FF34196AA3DD}"/>
              </a:ext>
            </a:extLst>
          </p:cNvPr>
          <p:cNvSpPr/>
          <p:nvPr/>
        </p:nvSpPr>
        <p:spPr>
          <a:xfrm>
            <a:off x="-12700" y="401447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AF88202-2AD9-3494-CB0B-77AD7A346447}"/>
              </a:ext>
            </a:extLst>
          </p:cNvPr>
          <p:cNvSpPr txBox="1"/>
          <p:nvPr/>
        </p:nvSpPr>
        <p:spPr>
          <a:xfrm>
            <a:off x="186876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DC7136D-2535-85D3-52ED-F13883977AD1}"/>
              </a:ext>
            </a:extLst>
          </p:cNvPr>
          <p:cNvSpPr txBox="1"/>
          <p:nvPr/>
        </p:nvSpPr>
        <p:spPr>
          <a:xfrm>
            <a:off x="186877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A4629AE-4797-4256-D4C9-A4C48358A80D}"/>
              </a:ext>
            </a:extLst>
          </p:cNvPr>
          <p:cNvSpPr txBox="1"/>
          <p:nvPr/>
        </p:nvSpPr>
        <p:spPr>
          <a:xfrm>
            <a:off x="186878" y="407773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1285BD1-D891-388F-E995-105816631AA3}"/>
              </a:ext>
            </a:extLst>
          </p:cNvPr>
          <p:cNvSpPr txBox="1"/>
          <p:nvPr/>
        </p:nvSpPr>
        <p:spPr>
          <a:xfrm>
            <a:off x="3175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F685EAA-7BC6-3368-3B1A-5D22D7F79131}"/>
              </a:ext>
            </a:extLst>
          </p:cNvPr>
          <p:cNvGrpSpPr/>
          <p:nvPr/>
        </p:nvGrpSpPr>
        <p:grpSpPr>
          <a:xfrm>
            <a:off x="321310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26" name="Freeform 225">
              <a:extLst>
                <a:ext uri="{FF2B5EF4-FFF2-40B4-BE49-F238E27FC236}">
                  <a16:creationId xmlns:a16="http://schemas.microsoft.com/office/drawing/2014/main" id="{FA9F0483-F1F9-ED49-45A9-CDD541F20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27">
              <a:extLst>
                <a:ext uri="{FF2B5EF4-FFF2-40B4-BE49-F238E27FC236}">
                  <a16:creationId xmlns:a16="http://schemas.microsoft.com/office/drawing/2014/main" id="{9E2ED69A-7B99-59DE-8251-F48358CDA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28">
              <a:extLst>
                <a:ext uri="{FF2B5EF4-FFF2-40B4-BE49-F238E27FC236}">
                  <a16:creationId xmlns:a16="http://schemas.microsoft.com/office/drawing/2014/main" id="{D49CCC9D-A50D-7B2C-FD5E-F7AC67D7D45C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29">
              <a:extLst>
                <a:ext uri="{FF2B5EF4-FFF2-40B4-BE49-F238E27FC236}">
                  <a16:creationId xmlns:a16="http://schemas.microsoft.com/office/drawing/2014/main" id="{FB724772-B240-C88C-0739-406F32A57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30">
              <a:extLst>
                <a:ext uri="{FF2B5EF4-FFF2-40B4-BE49-F238E27FC236}">
                  <a16:creationId xmlns:a16="http://schemas.microsoft.com/office/drawing/2014/main" id="{96CFE544-685D-7404-82E9-017C0C97E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31">
              <a:extLst>
                <a:ext uri="{FF2B5EF4-FFF2-40B4-BE49-F238E27FC236}">
                  <a16:creationId xmlns:a16="http://schemas.microsoft.com/office/drawing/2014/main" id="{56EC22FE-4C0E-5A64-C823-CDDFCF01D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32">
              <a:extLst>
                <a:ext uri="{FF2B5EF4-FFF2-40B4-BE49-F238E27FC236}">
                  <a16:creationId xmlns:a16="http://schemas.microsoft.com/office/drawing/2014/main" id="{B25806EE-9F29-B1E3-49E5-8AEF843D1A41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33">
              <a:extLst>
                <a:ext uri="{FF2B5EF4-FFF2-40B4-BE49-F238E27FC236}">
                  <a16:creationId xmlns:a16="http://schemas.microsoft.com/office/drawing/2014/main" id="{F876A454-D18F-4ECE-D475-337E7C9E5202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34">
              <a:extLst>
                <a:ext uri="{FF2B5EF4-FFF2-40B4-BE49-F238E27FC236}">
                  <a16:creationId xmlns:a16="http://schemas.microsoft.com/office/drawing/2014/main" id="{B6577E70-7569-B944-7914-C7DAFF66EE43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35">
              <a:extLst>
                <a:ext uri="{FF2B5EF4-FFF2-40B4-BE49-F238E27FC236}">
                  <a16:creationId xmlns:a16="http://schemas.microsoft.com/office/drawing/2014/main" id="{62F1313E-57CE-484F-7D5E-5B926C57D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36">
              <a:extLst>
                <a:ext uri="{FF2B5EF4-FFF2-40B4-BE49-F238E27FC236}">
                  <a16:creationId xmlns:a16="http://schemas.microsoft.com/office/drawing/2014/main" id="{4A70387C-1BDA-9010-3924-40305361C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37">
              <a:extLst>
                <a:ext uri="{FF2B5EF4-FFF2-40B4-BE49-F238E27FC236}">
                  <a16:creationId xmlns:a16="http://schemas.microsoft.com/office/drawing/2014/main" id="{49704953-0B1B-F6EA-0B19-80CF1C302EA2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38">
              <a:extLst>
                <a:ext uri="{FF2B5EF4-FFF2-40B4-BE49-F238E27FC236}">
                  <a16:creationId xmlns:a16="http://schemas.microsoft.com/office/drawing/2014/main" id="{36305A2B-1AA1-F5D5-361A-CB63D5D14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39">
              <a:extLst>
                <a:ext uri="{FF2B5EF4-FFF2-40B4-BE49-F238E27FC236}">
                  <a16:creationId xmlns:a16="http://schemas.microsoft.com/office/drawing/2014/main" id="{3AC35C53-AAFB-A480-B923-45E508350E74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40">
              <a:extLst>
                <a:ext uri="{FF2B5EF4-FFF2-40B4-BE49-F238E27FC236}">
                  <a16:creationId xmlns:a16="http://schemas.microsoft.com/office/drawing/2014/main" id="{A3E37C8A-38C3-8329-EF45-53F289BFD8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41">
              <a:extLst>
                <a:ext uri="{FF2B5EF4-FFF2-40B4-BE49-F238E27FC236}">
                  <a16:creationId xmlns:a16="http://schemas.microsoft.com/office/drawing/2014/main" id="{56FFC7AE-A209-B141-9A20-43C12EA6DF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42">
              <a:extLst>
                <a:ext uri="{FF2B5EF4-FFF2-40B4-BE49-F238E27FC236}">
                  <a16:creationId xmlns:a16="http://schemas.microsoft.com/office/drawing/2014/main" id="{F1D17337-2869-DDA3-E821-A4E96D959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43">
              <a:extLst>
                <a:ext uri="{FF2B5EF4-FFF2-40B4-BE49-F238E27FC236}">
                  <a16:creationId xmlns:a16="http://schemas.microsoft.com/office/drawing/2014/main" id="{FB62ADA6-5E37-DB4E-E875-76ED850E3D24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44">
              <a:extLst>
                <a:ext uri="{FF2B5EF4-FFF2-40B4-BE49-F238E27FC236}">
                  <a16:creationId xmlns:a16="http://schemas.microsoft.com/office/drawing/2014/main" id="{145230DA-F51D-7789-D231-B177CB9D1C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45">
              <a:extLst>
                <a:ext uri="{FF2B5EF4-FFF2-40B4-BE49-F238E27FC236}">
                  <a16:creationId xmlns:a16="http://schemas.microsoft.com/office/drawing/2014/main" id="{52FAEA88-936C-DA61-0E39-E4783C66F844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46">
              <a:extLst>
                <a:ext uri="{FF2B5EF4-FFF2-40B4-BE49-F238E27FC236}">
                  <a16:creationId xmlns:a16="http://schemas.microsoft.com/office/drawing/2014/main" id="{AFF082A8-F611-E462-173E-10D54FC8BAE4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47">
              <a:extLst>
                <a:ext uri="{FF2B5EF4-FFF2-40B4-BE49-F238E27FC236}">
                  <a16:creationId xmlns:a16="http://schemas.microsoft.com/office/drawing/2014/main" id="{7E02D336-65C8-C2C4-4287-CACDA5206030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48">
              <a:extLst>
                <a:ext uri="{FF2B5EF4-FFF2-40B4-BE49-F238E27FC236}">
                  <a16:creationId xmlns:a16="http://schemas.microsoft.com/office/drawing/2014/main" id="{CCBBBD9E-D649-30F3-AC63-A7EEDC4C6183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49">
              <a:extLst>
                <a:ext uri="{FF2B5EF4-FFF2-40B4-BE49-F238E27FC236}">
                  <a16:creationId xmlns:a16="http://schemas.microsoft.com/office/drawing/2014/main" id="{179E1831-9652-71FD-3D8C-EE6EF116390E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50">
              <a:extLst>
                <a:ext uri="{FF2B5EF4-FFF2-40B4-BE49-F238E27FC236}">
                  <a16:creationId xmlns:a16="http://schemas.microsoft.com/office/drawing/2014/main" id="{C03D7AC9-AAF9-2093-04C1-466B4A68219B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51">
              <a:extLst>
                <a:ext uri="{FF2B5EF4-FFF2-40B4-BE49-F238E27FC236}">
                  <a16:creationId xmlns:a16="http://schemas.microsoft.com/office/drawing/2014/main" id="{C5B04CD4-6EC6-7282-C26A-038B4BBEDCCB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52">
              <a:extLst>
                <a:ext uri="{FF2B5EF4-FFF2-40B4-BE49-F238E27FC236}">
                  <a16:creationId xmlns:a16="http://schemas.microsoft.com/office/drawing/2014/main" id="{A3563701-56F9-0DF0-C3F6-C1EB1D0883EB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53">
              <a:extLst>
                <a:ext uri="{FF2B5EF4-FFF2-40B4-BE49-F238E27FC236}">
                  <a16:creationId xmlns:a16="http://schemas.microsoft.com/office/drawing/2014/main" id="{819B0752-EB76-173B-5BB5-6B4A65B79B47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54">
              <a:extLst>
                <a:ext uri="{FF2B5EF4-FFF2-40B4-BE49-F238E27FC236}">
                  <a16:creationId xmlns:a16="http://schemas.microsoft.com/office/drawing/2014/main" id="{3B7B819F-C227-12C6-07EB-5FB003C2934F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55">
              <a:extLst>
                <a:ext uri="{FF2B5EF4-FFF2-40B4-BE49-F238E27FC236}">
                  <a16:creationId xmlns:a16="http://schemas.microsoft.com/office/drawing/2014/main" id="{C898C4B3-EC42-84D1-CBCE-97A014C27484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56">
              <a:extLst>
                <a:ext uri="{FF2B5EF4-FFF2-40B4-BE49-F238E27FC236}">
                  <a16:creationId xmlns:a16="http://schemas.microsoft.com/office/drawing/2014/main" id="{179F90FE-E2FF-1A36-B57A-5D8336E479D3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57">
              <a:extLst>
                <a:ext uri="{FF2B5EF4-FFF2-40B4-BE49-F238E27FC236}">
                  <a16:creationId xmlns:a16="http://schemas.microsoft.com/office/drawing/2014/main" id="{6ABEB8D7-3B0E-2F78-FE0B-B40C953B3432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58">
              <a:extLst>
                <a:ext uri="{FF2B5EF4-FFF2-40B4-BE49-F238E27FC236}">
                  <a16:creationId xmlns:a16="http://schemas.microsoft.com/office/drawing/2014/main" id="{665D244C-19F1-1A20-BB68-A9289BE1AD2E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59">
              <a:extLst>
                <a:ext uri="{FF2B5EF4-FFF2-40B4-BE49-F238E27FC236}">
                  <a16:creationId xmlns:a16="http://schemas.microsoft.com/office/drawing/2014/main" id="{D505D7B5-19C5-85B7-B80C-9E1F61A27E5B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60">
              <a:extLst>
                <a:ext uri="{FF2B5EF4-FFF2-40B4-BE49-F238E27FC236}">
                  <a16:creationId xmlns:a16="http://schemas.microsoft.com/office/drawing/2014/main" id="{6914A3F7-0067-11F3-65F1-DACD77D0C8A4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61">
              <a:extLst>
                <a:ext uri="{FF2B5EF4-FFF2-40B4-BE49-F238E27FC236}">
                  <a16:creationId xmlns:a16="http://schemas.microsoft.com/office/drawing/2014/main" id="{C9AB3EE3-AFB7-1FD1-0135-879AF33760C0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62">
              <a:extLst>
                <a:ext uri="{FF2B5EF4-FFF2-40B4-BE49-F238E27FC236}">
                  <a16:creationId xmlns:a16="http://schemas.microsoft.com/office/drawing/2014/main" id="{A8270BD0-B9C2-D7B4-BBB4-A1FE0F8BEE76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63">
              <a:extLst>
                <a:ext uri="{FF2B5EF4-FFF2-40B4-BE49-F238E27FC236}">
                  <a16:creationId xmlns:a16="http://schemas.microsoft.com/office/drawing/2014/main" id="{6E236888-26F3-37BA-10F5-D3586ABF5A84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83">
              <a:extLst>
                <a:ext uri="{FF2B5EF4-FFF2-40B4-BE49-F238E27FC236}">
                  <a16:creationId xmlns:a16="http://schemas.microsoft.com/office/drawing/2014/main" id="{58A21D18-B36B-123A-E58A-A9C43F0E3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85">
              <a:extLst>
                <a:ext uri="{FF2B5EF4-FFF2-40B4-BE49-F238E27FC236}">
                  <a16:creationId xmlns:a16="http://schemas.microsoft.com/office/drawing/2014/main" id="{ED4DAE8E-916D-AC44-2D8E-C414F6723CDE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86">
              <a:extLst>
                <a:ext uri="{FF2B5EF4-FFF2-40B4-BE49-F238E27FC236}">
                  <a16:creationId xmlns:a16="http://schemas.microsoft.com/office/drawing/2014/main" id="{3B859EF3-8EF4-5DFD-E0D6-8164967E1B75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87">
              <a:extLst>
                <a:ext uri="{FF2B5EF4-FFF2-40B4-BE49-F238E27FC236}">
                  <a16:creationId xmlns:a16="http://schemas.microsoft.com/office/drawing/2014/main" id="{A346B525-A1EA-F1CA-A6A4-E65452A8EDD9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88">
              <a:extLst>
                <a:ext uri="{FF2B5EF4-FFF2-40B4-BE49-F238E27FC236}">
                  <a16:creationId xmlns:a16="http://schemas.microsoft.com/office/drawing/2014/main" id="{767E9110-2BC9-8004-6920-8D0E1A8BE57B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0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A10016"/>
                </a:solidFill>
                <a:effectLst/>
                <a:uLnTx/>
                <a:uFillTx/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</a:rPr>
              <a:t>情感分析</a:t>
            </a:r>
          </a:p>
        </p:txBody>
      </p:sp>
      <p:grpSp>
        <p:nvGrpSpPr>
          <p:cNvPr id="17" name="图形 54" descr="32303139393334323b32303230313732363bb5e7d7d3cae9"/>
          <p:cNvGrpSpPr/>
          <p:nvPr/>
        </p:nvGrpSpPr>
        <p:grpSpPr>
          <a:xfrm>
            <a:off x="3507105" y="3009900"/>
            <a:ext cx="763270" cy="803275"/>
            <a:chOff x="1363097" y="2046603"/>
            <a:chExt cx="855406" cy="899651"/>
          </a:xfrm>
        </p:grpSpPr>
        <p:sp>
          <p:nvSpPr>
            <p:cNvPr id="18" name="任意多边形: 形状 114"/>
            <p:cNvSpPr/>
            <p:nvPr/>
          </p:nvSpPr>
          <p:spPr>
            <a:xfrm>
              <a:off x="1363097" y="2234530"/>
              <a:ext cx="662698" cy="711724"/>
            </a:xfrm>
            <a:custGeom>
              <a:avLst/>
              <a:gdLst>
                <a:gd name="connsiteX0" fmla="*/ 265547 w 662698"/>
                <a:gd name="connsiteY0" fmla="*/ 579108 h 711724"/>
                <a:gd name="connsiteX1" fmla="*/ 206554 w 662698"/>
                <a:gd name="connsiteY1" fmla="*/ 520114 h 711724"/>
                <a:gd name="connsiteX2" fmla="*/ 206554 w 662698"/>
                <a:gd name="connsiteY2" fmla="*/ 118 h 711724"/>
                <a:gd name="connsiteX3" fmla="*/ 76 w 662698"/>
                <a:gd name="connsiteY3" fmla="*/ 335760 h 711724"/>
                <a:gd name="connsiteX4" fmla="*/ 376160 w 662698"/>
                <a:gd name="connsiteY4" fmla="*/ 711843 h 711724"/>
                <a:gd name="connsiteX5" fmla="*/ 662775 w 662698"/>
                <a:gd name="connsiteY5" fmla="*/ 579108 h 711724"/>
                <a:gd name="connsiteX6" fmla="*/ 265547 w 662698"/>
                <a:gd name="connsiteY6" fmla="*/ 579108 h 71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698" h="711724">
                  <a:moveTo>
                    <a:pt x="265547" y="579108"/>
                  </a:moveTo>
                  <a:cubicBezTo>
                    <a:pt x="232940" y="579108"/>
                    <a:pt x="206554" y="552722"/>
                    <a:pt x="206554" y="520114"/>
                  </a:cubicBezTo>
                  <a:lnTo>
                    <a:pt x="206554" y="118"/>
                  </a:lnTo>
                  <a:cubicBezTo>
                    <a:pt x="84073" y="62165"/>
                    <a:pt x="76" y="189082"/>
                    <a:pt x="76" y="335760"/>
                  </a:cubicBezTo>
                  <a:cubicBezTo>
                    <a:pt x="76" y="543447"/>
                    <a:pt x="168473" y="711843"/>
                    <a:pt x="376160" y="711843"/>
                  </a:cubicBezTo>
                  <a:cubicBezTo>
                    <a:pt x="491036" y="711843"/>
                    <a:pt x="593814" y="660282"/>
                    <a:pt x="662775" y="579108"/>
                  </a:cubicBezTo>
                  <a:lnTo>
                    <a:pt x="265547" y="579108"/>
                  </a:lnTo>
                </a:path>
              </a:pathLst>
            </a:custGeom>
            <a:solidFill>
              <a:srgbClr val="E3E3E4"/>
            </a:solidFill>
            <a:ln w="1474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41" name="任意多边形: 形状 115"/>
            <p:cNvSpPr/>
            <p:nvPr/>
          </p:nvSpPr>
          <p:spPr>
            <a:xfrm flipV="1">
              <a:off x="1569575" y="2046603"/>
              <a:ext cx="604683" cy="766916"/>
            </a:xfrm>
            <a:custGeom>
              <a:avLst/>
              <a:gdLst>
                <a:gd name="connsiteX0" fmla="*/ 339017 w 604683"/>
                <a:gd name="connsiteY0" fmla="*/ -239 h 766916"/>
                <a:gd name="connsiteX1" fmla="*/ 58797 w 604683"/>
                <a:gd name="connsiteY1" fmla="*/ -239 h 766916"/>
                <a:gd name="connsiteX2" fmla="*/ -196 w 604683"/>
                <a:gd name="connsiteY2" fmla="*/ 58755 h 766916"/>
                <a:gd name="connsiteX3" fmla="*/ -196 w 604683"/>
                <a:gd name="connsiteY3" fmla="*/ 707684 h 766916"/>
                <a:gd name="connsiteX4" fmla="*/ 58797 w 604683"/>
                <a:gd name="connsiteY4" fmla="*/ 766678 h 766916"/>
                <a:gd name="connsiteX5" fmla="*/ 545494 w 604683"/>
                <a:gd name="connsiteY5" fmla="*/ 766678 h 766916"/>
                <a:gd name="connsiteX6" fmla="*/ 604488 w 604683"/>
                <a:gd name="connsiteY6" fmla="*/ 707684 h 766916"/>
                <a:gd name="connsiteX7" fmla="*/ 604488 w 604683"/>
                <a:gd name="connsiteY7" fmla="*/ 324226 h 76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4683" h="766916">
                  <a:moveTo>
                    <a:pt x="339017" y="-239"/>
                  </a:moveTo>
                  <a:lnTo>
                    <a:pt x="58797" y="-239"/>
                  </a:lnTo>
                  <a:cubicBezTo>
                    <a:pt x="26189" y="-239"/>
                    <a:pt x="-196" y="26147"/>
                    <a:pt x="-196" y="58755"/>
                  </a:cubicBezTo>
                  <a:lnTo>
                    <a:pt x="-196" y="707684"/>
                  </a:lnTo>
                  <a:cubicBezTo>
                    <a:pt x="-196" y="740292"/>
                    <a:pt x="26189" y="766678"/>
                    <a:pt x="58797" y="766678"/>
                  </a:cubicBezTo>
                  <a:lnTo>
                    <a:pt x="545494" y="766678"/>
                  </a:lnTo>
                  <a:cubicBezTo>
                    <a:pt x="578102" y="766678"/>
                    <a:pt x="604488" y="740292"/>
                    <a:pt x="604488" y="707684"/>
                  </a:cubicBezTo>
                  <a:lnTo>
                    <a:pt x="604488" y="324226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42" name="任意多边形: 形状 116"/>
            <p:cNvSpPr/>
            <p:nvPr/>
          </p:nvSpPr>
          <p:spPr>
            <a:xfrm flipV="1">
              <a:off x="1628568" y="2164590"/>
              <a:ext cx="486696" cy="530941"/>
            </a:xfrm>
            <a:custGeom>
              <a:avLst/>
              <a:gdLst>
                <a:gd name="connsiteX0" fmla="*/ 221029 w 486696"/>
                <a:gd name="connsiteY0" fmla="*/ -239 h 530941"/>
                <a:gd name="connsiteX1" fmla="*/ -196 w 486696"/>
                <a:gd name="connsiteY1" fmla="*/ -239 h 530941"/>
                <a:gd name="connsiteX2" fmla="*/ -196 w 486696"/>
                <a:gd name="connsiteY2" fmla="*/ 530703 h 530941"/>
                <a:gd name="connsiteX3" fmla="*/ 486500 w 486696"/>
                <a:gd name="connsiteY3" fmla="*/ 530703 h 530941"/>
                <a:gd name="connsiteX4" fmla="*/ 486500 w 486696"/>
                <a:gd name="connsiteY4" fmla="*/ 206239 h 53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696" h="530941">
                  <a:moveTo>
                    <a:pt x="221029" y="-239"/>
                  </a:moveTo>
                  <a:lnTo>
                    <a:pt x="-196" y="-239"/>
                  </a:lnTo>
                  <a:lnTo>
                    <a:pt x="-196" y="530703"/>
                  </a:lnTo>
                  <a:lnTo>
                    <a:pt x="486500" y="530703"/>
                  </a:lnTo>
                  <a:lnTo>
                    <a:pt x="486500" y="206239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43" name="任意多边形: 形状 117"/>
            <p:cNvSpPr/>
            <p:nvPr/>
          </p:nvSpPr>
          <p:spPr>
            <a:xfrm>
              <a:off x="1864542" y="2385816"/>
              <a:ext cx="353961" cy="486696"/>
            </a:xfrm>
            <a:custGeom>
              <a:avLst/>
              <a:gdLst>
                <a:gd name="connsiteX0" fmla="*/ 324615 w 353961"/>
                <a:gd name="connsiteY0" fmla="*/ 177107 h 486696"/>
                <a:gd name="connsiteX1" fmla="*/ 295118 w 353961"/>
                <a:gd name="connsiteY1" fmla="*/ 177107 h 486696"/>
                <a:gd name="connsiteX2" fmla="*/ 265621 w 353961"/>
                <a:gd name="connsiteY2" fmla="*/ 147611 h 486696"/>
                <a:gd name="connsiteX3" fmla="*/ 236124 w 353961"/>
                <a:gd name="connsiteY3" fmla="*/ 147611 h 486696"/>
                <a:gd name="connsiteX4" fmla="*/ 206628 w 353961"/>
                <a:gd name="connsiteY4" fmla="*/ 132862 h 486696"/>
                <a:gd name="connsiteX5" fmla="*/ 177131 w 353961"/>
                <a:gd name="connsiteY5" fmla="*/ 132862 h 486696"/>
                <a:gd name="connsiteX6" fmla="*/ 177131 w 353961"/>
                <a:gd name="connsiteY6" fmla="*/ 29624 h 486696"/>
                <a:gd name="connsiteX7" fmla="*/ 147634 w 353961"/>
                <a:gd name="connsiteY7" fmla="*/ 127 h 486696"/>
                <a:gd name="connsiteX8" fmla="*/ 118137 w 353961"/>
                <a:gd name="connsiteY8" fmla="*/ 29624 h 486696"/>
                <a:gd name="connsiteX9" fmla="*/ 118137 w 353961"/>
                <a:gd name="connsiteY9" fmla="*/ 250849 h 486696"/>
                <a:gd name="connsiteX10" fmla="*/ 98434 w 353961"/>
                <a:gd name="connsiteY10" fmla="*/ 269746 h 486696"/>
                <a:gd name="connsiteX11" fmla="*/ 59893 w 353961"/>
                <a:gd name="connsiteY11" fmla="*/ 210003 h 486696"/>
                <a:gd name="connsiteX12" fmla="*/ 150 w 353961"/>
                <a:gd name="connsiteY12" fmla="*/ 210003 h 486696"/>
                <a:gd name="connsiteX13" fmla="*/ 51309 w 353961"/>
                <a:gd name="connsiteY13" fmla="*/ 362845 h 486696"/>
                <a:gd name="connsiteX14" fmla="*/ 103389 w 353961"/>
                <a:gd name="connsiteY14" fmla="*/ 427830 h 486696"/>
                <a:gd name="connsiteX15" fmla="*/ 103389 w 353961"/>
                <a:gd name="connsiteY15" fmla="*/ 486824 h 486696"/>
                <a:gd name="connsiteX16" fmla="*/ 324615 w 353961"/>
                <a:gd name="connsiteY16" fmla="*/ 486824 h 486696"/>
                <a:gd name="connsiteX17" fmla="*/ 324615 w 353961"/>
                <a:gd name="connsiteY17" fmla="*/ 442578 h 486696"/>
                <a:gd name="connsiteX18" fmla="*/ 354111 w 353961"/>
                <a:gd name="connsiteY18" fmla="*/ 368836 h 486696"/>
                <a:gd name="connsiteX19" fmla="*/ 354111 w 353961"/>
                <a:gd name="connsiteY19" fmla="*/ 206604 h 486696"/>
                <a:gd name="connsiteX20" fmla="*/ 324615 w 353961"/>
                <a:gd name="connsiteY20" fmla="*/ 177107 h 48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3961" h="486696">
                  <a:moveTo>
                    <a:pt x="324615" y="177107"/>
                  </a:moveTo>
                  <a:lnTo>
                    <a:pt x="295118" y="177107"/>
                  </a:lnTo>
                  <a:cubicBezTo>
                    <a:pt x="295118" y="160515"/>
                    <a:pt x="279448" y="147611"/>
                    <a:pt x="265621" y="147611"/>
                  </a:cubicBezTo>
                  <a:lnTo>
                    <a:pt x="236124" y="147611"/>
                  </a:lnTo>
                  <a:cubicBezTo>
                    <a:pt x="230478" y="138739"/>
                    <a:pt x="215903" y="132862"/>
                    <a:pt x="206628" y="132862"/>
                  </a:cubicBezTo>
                  <a:lnTo>
                    <a:pt x="177131" y="132862"/>
                  </a:lnTo>
                  <a:lnTo>
                    <a:pt x="177131" y="29624"/>
                  </a:lnTo>
                  <a:cubicBezTo>
                    <a:pt x="177131" y="13320"/>
                    <a:pt x="163938" y="127"/>
                    <a:pt x="147634" y="127"/>
                  </a:cubicBezTo>
                  <a:cubicBezTo>
                    <a:pt x="131330" y="127"/>
                    <a:pt x="118137" y="13320"/>
                    <a:pt x="118137" y="29624"/>
                  </a:cubicBezTo>
                  <a:lnTo>
                    <a:pt x="118137" y="250849"/>
                  </a:lnTo>
                  <a:lnTo>
                    <a:pt x="98434" y="269746"/>
                  </a:lnTo>
                  <a:lnTo>
                    <a:pt x="59893" y="210003"/>
                  </a:lnTo>
                  <a:cubicBezTo>
                    <a:pt x="36272" y="177511"/>
                    <a:pt x="150" y="195773"/>
                    <a:pt x="150" y="210003"/>
                  </a:cubicBezTo>
                  <a:cubicBezTo>
                    <a:pt x="150" y="210003"/>
                    <a:pt x="44914" y="352763"/>
                    <a:pt x="51309" y="362845"/>
                  </a:cubicBezTo>
                  <a:cubicBezTo>
                    <a:pt x="61621" y="378918"/>
                    <a:pt x="103389" y="415213"/>
                    <a:pt x="103389" y="427830"/>
                  </a:cubicBezTo>
                  <a:cubicBezTo>
                    <a:pt x="103389" y="440447"/>
                    <a:pt x="103389" y="486824"/>
                    <a:pt x="103389" y="486824"/>
                  </a:cubicBezTo>
                  <a:lnTo>
                    <a:pt x="324615" y="486824"/>
                  </a:lnTo>
                  <a:cubicBezTo>
                    <a:pt x="324615" y="486824"/>
                    <a:pt x="324615" y="462454"/>
                    <a:pt x="324615" y="442578"/>
                  </a:cubicBezTo>
                  <a:cubicBezTo>
                    <a:pt x="324615" y="422703"/>
                    <a:pt x="354111" y="398679"/>
                    <a:pt x="354111" y="368836"/>
                  </a:cubicBezTo>
                  <a:lnTo>
                    <a:pt x="354111" y="206604"/>
                  </a:lnTo>
                  <a:cubicBezTo>
                    <a:pt x="354111" y="190012"/>
                    <a:pt x="338441" y="177107"/>
                    <a:pt x="324615" y="177107"/>
                  </a:cubicBezTo>
                </a:path>
              </a:pathLst>
            </a:custGeom>
            <a:solidFill>
              <a:srgbClr val="FFFFFF"/>
            </a:solidFill>
            <a:ln w="1474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44" name="任意多边形: 形状 118"/>
            <p:cNvSpPr/>
            <p:nvPr/>
          </p:nvSpPr>
          <p:spPr>
            <a:xfrm flipV="1">
              <a:off x="1864542" y="2385816"/>
              <a:ext cx="353961" cy="486696"/>
            </a:xfrm>
            <a:custGeom>
              <a:avLst/>
              <a:gdLst>
                <a:gd name="connsiteX0" fmla="*/ 102975 w 353961"/>
                <a:gd name="connsiteY0" fmla="*/ -48 h 486696"/>
                <a:gd name="connsiteX1" fmla="*/ 102975 w 353961"/>
                <a:gd name="connsiteY1" fmla="*/ 58946 h 486696"/>
                <a:gd name="connsiteX2" fmla="*/ 50895 w 353961"/>
                <a:gd name="connsiteY2" fmla="*/ 123931 h 486696"/>
                <a:gd name="connsiteX3" fmla="*/ -264 w 353961"/>
                <a:gd name="connsiteY3" fmla="*/ 276773 h 486696"/>
                <a:gd name="connsiteX4" fmla="*/ 59479 w 353961"/>
                <a:gd name="connsiteY4" fmla="*/ 276773 h 486696"/>
                <a:gd name="connsiteX5" fmla="*/ 98020 w 353961"/>
                <a:gd name="connsiteY5" fmla="*/ 217030 h 486696"/>
                <a:gd name="connsiteX6" fmla="*/ 117723 w 353961"/>
                <a:gd name="connsiteY6" fmla="*/ 235926 h 486696"/>
                <a:gd name="connsiteX7" fmla="*/ 117723 w 353961"/>
                <a:gd name="connsiteY7" fmla="*/ 457152 h 486696"/>
                <a:gd name="connsiteX8" fmla="*/ 147220 w 353961"/>
                <a:gd name="connsiteY8" fmla="*/ 486649 h 486696"/>
                <a:gd name="connsiteX9" fmla="*/ 176717 w 353961"/>
                <a:gd name="connsiteY9" fmla="*/ 457152 h 486696"/>
                <a:gd name="connsiteX10" fmla="*/ 176717 w 353961"/>
                <a:gd name="connsiteY10" fmla="*/ 265423 h 486696"/>
                <a:gd name="connsiteX11" fmla="*/ 176717 w 353961"/>
                <a:gd name="connsiteY11" fmla="*/ 353914 h 486696"/>
                <a:gd name="connsiteX12" fmla="*/ 206214 w 353961"/>
                <a:gd name="connsiteY12" fmla="*/ 353914 h 486696"/>
                <a:gd name="connsiteX13" fmla="*/ 235710 w 353961"/>
                <a:gd name="connsiteY13" fmla="*/ 339165 h 486696"/>
                <a:gd name="connsiteX14" fmla="*/ 265207 w 353961"/>
                <a:gd name="connsiteY14" fmla="*/ 339165 h 486696"/>
                <a:gd name="connsiteX15" fmla="*/ 294704 w 353961"/>
                <a:gd name="connsiteY15" fmla="*/ 309668 h 486696"/>
                <a:gd name="connsiteX16" fmla="*/ 324201 w 353961"/>
                <a:gd name="connsiteY16" fmla="*/ 309668 h 486696"/>
                <a:gd name="connsiteX17" fmla="*/ 353697 w 353961"/>
                <a:gd name="connsiteY17" fmla="*/ 280172 h 486696"/>
                <a:gd name="connsiteX18" fmla="*/ 353697 w 353961"/>
                <a:gd name="connsiteY18" fmla="*/ 117939 h 486696"/>
                <a:gd name="connsiteX19" fmla="*/ 324201 w 353961"/>
                <a:gd name="connsiteY19" fmla="*/ 44197 h 486696"/>
                <a:gd name="connsiteX20" fmla="*/ 324201 w 353961"/>
                <a:gd name="connsiteY20" fmla="*/ -48 h 48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3961" h="486696">
                  <a:moveTo>
                    <a:pt x="102975" y="-48"/>
                  </a:moveTo>
                  <a:cubicBezTo>
                    <a:pt x="102975" y="-48"/>
                    <a:pt x="102975" y="46329"/>
                    <a:pt x="102975" y="58946"/>
                  </a:cubicBezTo>
                  <a:cubicBezTo>
                    <a:pt x="102975" y="71563"/>
                    <a:pt x="61207" y="107857"/>
                    <a:pt x="50895" y="123931"/>
                  </a:cubicBezTo>
                  <a:cubicBezTo>
                    <a:pt x="44500" y="134013"/>
                    <a:pt x="-264" y="276773"/>
                    <a:pt x="-264" y="276773"/>
                  </a:cubicBezTo>
                  <a:cubicBezTo>
                    <a:pt x="-264" y="291002"/>
                    <a:pt x="35858" y="309265"/>
                    <a:pt x="59479" y="276773"/>
                  </a:cubicBezTo>
                  <a:lnTo>
                    <a:pt x="98020" y="217030"/>
                  </a:lnTo>
                  <a:lnTo>
                    <a:pt x="117723" y="235926"/>
                  </a:lnTo>
                  <a:lnTo>
                    <a:pt x="117723" y="457152"/>
                  </a:lnTo>
                  <a:cubicBezTo>
                    <a:pt x="117723" y="473456"/>
                    <a:pt x="130916" y="486649"/>
                    <a:pt x="147220" y="486649"/>
                  </a:cubicBezTo>
                  <a:cubicBezTo>
                    <a:pt x="163524" y="486649"/>
                    <a:pt x="176717" y="473456"/>
                    <a:pt x="176717" y="457152"/>
                  </a:cubicBezTo>
                  <a:lnTo>
                    <a:pt x="176717" y="265423"/>
                  </a:lnTo>
                  <a:lnTo>
                    <a:pt x="176717" y="353914"/>
                  </a:lnTo>
                  <a:lnTo>
                    <a:pt x="206214" y="353914"/>
                  </a:lnTo>
                  <a:cubicBezTo>
                    <a:pt x="215489" y="353914"/>
                    <a:pt x="230064" y="348037"/>
                    <a:pt x="235710" y="339165"/>
                  </a:cubicBezTo>
                  <a:lnTo>
                    <a:pt x="265207" y="339165"/>
                  </a:lnTo>
                  <a:cubicBezTo>
                    <a:pt x="279034" y="339165"/>
                    <a:pt x="294704" y="326260"/>
                    <a:pt x="294704" y="309668"/>
                  </a:cubicBezTo>
                  <a:lnTo>
                    <a:pt x="324201" y="309668"/>
                  </a:lnTo>
                  <a:cubicBezTo>
                    <a:pt x="338027" y="309668"/>
                    <a:pt x="353697" y="296764"/>
                    <a:pt x="353697" y="280172"/>
                  </a:cubicBezTo>
                  <a:lnTo>
                    <a:pt x="353697" y="117939"/>
                  </a:lnTo>
                  <a:cubicBezTo>
                    <a:pt x="353697" y="88097"/>
                    <a:pt x="324201" y="64073"/>
                    <a:pt x="324201" y="44197"/>
                  </a:cubicBezTo>
                  <a:cubicBezTo>
                    <a:pt x="324201" y="24322"/>
                    <a:pt x="324201" y="-48"/>
                    <a:pt x="324201" y="-48"/>
                  </a:cubicBez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45" name="任意多边形: 形状 119"/>
            <p:cNvSpPr/>
            <p:nvPr/>
          </p:nvSpPr>
          <p:spPr>
            <a:xfrm flipV="1">
              <a:off x="2100516" y="2533300"/>
              <a:ext cx="3571" cy="73741"/>
            </a:xfrm>
            <a:custGeom>
              <a:avLst/>
              <a:gdLst>
                <a:gd name="connsiteX0" fmla="*/ -287 w 3571"/>
                <a:gd name="connsiteY0" fmla="*/ 73638 h 73741"/>
                <a:gd name="connsiteX1" fmla="*/ -287 w 3571"/>
                <a:gd name="connsiteY1" fmla="*/ -104 h 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" h="73741">
                  <a:moveTo>
                    <a:pt x="-287" y="73638"/>
                  </a:moveTo>
                  <a:lnTo>
                    <a:pt x="-287" y="-104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54" name="任意多边形: 形状 120"/>
            <p:cNvSpPr/>
            <p:nvPr/>
          </p:nvSpPr>
          <p:spPr>
            <a:xfrm flipV="1">
              <a:off x="2159510" y="2562796"/>
              <a:ext cx="3571" cy="58993"/>
            </a:xfrm>
            <a:custGeom>
              <a:avLst/>
              <a:gdLst>
                <a:gd name="connsiteX0" fmla="*/ -311 w 3571"/>
                <a:gd name="connsiteY0" fmla="*/ 58910 h 58993"/>
                <a:gd name="connsiteX1" fmla="*/ -311 w 3571"/>
                <a:gd name="connsiteY1" fmla="*/ -83 h 5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" h="58993">
                  <a:moveTo>
                    <a:pt x="-311" y="58910"/>
                  </a:moveTo>
                  <a:lnTo>
                    <a:pt x="-311" y="-83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2" name="任意多边形: 形状 121"/>
            <p:cNvSpPr/>
            <p:nvPr/>
          </p:nvSpPr>
          <p:spPr>
            <a:xfrm>
              <a:off x="1938284" y="2857764"/>
              <a:ext cx="280219" cy="73741"/>
            </a:xfrm>
            <a:custGeom>
              <a:avLst/>
              <a:gdLst>
                <a:gd name="connsiteX0" fmla="*/ 158 w 280219"/>
                <a:gd name="connsiteY0" fmla="*/ 183 h 73741"/>
                <a:gd name="connsiteX1" fmla="*/ 158 w 280219"/>
                <a:gd name="connsiteY1" fmla="*/ 73925 h 73741"/>
                <a:gd name="connsiteX2" fmla="*/ 280377 w 280219"/>
                <a:gd name="connsiteY2" fmla="*/ 73925 h 73741"/>
                <a:gd name="connsiteX3" fmla="*/ 280377 w 280219"/>
                <a:gd name="connsiteY3" fmla="*/ 183 h 73741"/>
                <a:gd name="connsiteX4" fmla="*/ 158 w 280219"/>
                <a:gd name="connsiteY4" fmla="*/ 183 h 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219" h="73741">
                  <a:moveTo>
                    <a:pt x="158" y="183"/>
                  </a:moveTo>
                  <a:lnTo>
                    <a:pt x="158" y="73925"/>
                  </a:lnTo>
                  <a:lnTo>
                    <a:pt x="280377" y="73925"/>
                  </a:lnTo>
                  <a:lnTo>
                    <a:pt x="280377" y="183"/>
                  </a:lnTo>
                  <a:lnTo>
                    <a:pt x="158" y="183"/>
                  </a:lnTo>
                </a:path>
              </a:pathLst>
            </a:custGeom>
            <a:solidFill>
              <a:srgbClr val="9BCCEF"/>
            </a:solidFill>
            <a:ln w="1474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3" name="任意多边形: 形状 122"/>
            <p:cNvSpPr/>
            <p:nvPr/>
          </p:nvSpPr>
          <p:spPr>
            <a:xfrm flipV="1">
              <a:off x="1938284" y="2857764"/>
              <a:ext cx="280219" cy="73741"/>
            </a:xfrm>
            <a:custGeom>
              <a:avLst/>
              <a:gdLst>
                <a:gd name="connsiteX0" fmla="*/ 279941 w 280219"/>
                <a:gd name="connsiteY0" fmla="*/ 207 h 73741"/>
                <a:gd name="connsiteX1" fmla="*/ 279941 w 280219"/>
                <a:gd name="connsiteY1" fmla="*/ 73948 h 73741"/>
                <a:gd name="connsiteX2" fmla="*/ -279 w 280219"/>
                <a:gd name="connsiteY2" fmla="*/ 73948 h 73741"/>
                <a:gd name="connsiteX3" fmla="*/ -279 w 280219"/>
                <a:gd name="connsiteY3" fmla="*/ 207 h 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219" h="73741">
                  <a:moveTo>
                    <a:pt x="279941" y="207"/>
                  </a:moveTo>
                  <a:lnTo>
                    <a:pt x="279941" y="73948"/>
                  </a:lnTo>
                  <a:lnTo>
                    <a:pt x="-279" y="73948"/>
                  </a:lnTo>
                  <a:lnTo>
                    <a:pt x="-279" y="207"/>
                  </a:lnTo>
                </a:path>
              </a:pathLst>
            </a:custGeom>
            <a:solidFill>
              <a:srgbClr val="F1939C"/>
            </a:solidFill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" name="任意多边形: 形状 123"/>
            <p:cNvSpPr/>
            <p:nvPr/>
          </p:nvSpPr>
          <p:spPr>
            <a:xfrm flipV="1">
              <a:off x="1820297" y="2105596"/>
              <a:ext cx="117987" cy="3571"/>
            </a:xfrm>
            <a:custGeom>
              <a:avLst/>
              <a:gdLst>
                <a:gd name="connsiteX0" fmla="*/ -199 w 117987"/>
                <a:gd name="connsiteY0" fmla="*/ -549 h 3571"/>
                <a:gd name="connsiteX1" fmla="*/ 117788 w 117987"/>
                <a:gd name="connsiteY1" fmla="*/ -549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87" h="3571">
                  <a:moveTo>
                    <a:pt x="-199" y="-549"/>
                  </a:moveTo>
                  <a:lnTo>
                    <a:pt x="117788" y="-549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4" name="任意多边形: 形状 124"/>
            <p:cNvSpPr/>
            <p:nvPr/>
          </p:nvSpPr>
          <p:spPr>
            <a:xfrm>
              <a:off x="1687562" y="2223584"/>
              <a:ext cx="177268" cy="147483"/>
            </a:xfrm>
            <a:custGeom>
              <a:avLst/>
              <a:gdLst>
                <a:gd name="connsiteX0" fmla="*/ 177363 w 177268"/>
                <a:gd name="connsiteY0" fmla="*/ 147540 h 147483"/>
                <a:gd name="connsiteX1" fmla="*/ 382 w 177268"/>
                <a:gd name="connsiteY1" fmla="*/ 147540 h 147483"/>
                <a:gd name="connsiteX2" fmla="*/ 94 w 177268"/>
                <a:gd name="connsiteY2" fmla="*/ 56 h 147483"/>
                <a:gd name="connsiteX3" fmla="*/ 177074 w 177268"/>
                <a:gd name="connsiteY3" fmla="*/ 56 h 147483"/>
                <a:gd name="connsiteX4" fmla="*/ 177363 w 177268"/>
                <a:gd name="connsiteY4" fmla="*/ 147540 h 14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68" h="147483">
                  <a:moveTo>
                    <a:pt x="177363" y="147540"/>
                  </a:moveTo>
                  <a:lnTo>
                    <a:pt x="382" y="147540"/>
                  </a:lnTo>
                  <a:lnTo>
                    <a:pt x="94" y="56"/>
                  </a:lnTo>
                  <a:lnTo>
                    <a:pt x="177074" y="56"/>
                  </a:lnTo>
                  <a:lnTo>
                    <a:pt x="177363" y="147540"/>
                  </a:lnTo>
                </a:path>
              </a:pathLst>
            </a:custGeom>
            <a:solidFill>
              <a:srgbClr val="FFFFFF"/>
            </a:solidFill>
            <a:ln w="1474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5" name="任意多边形: 形状 125"/>
            <p:cNvSpPr/>
            <p:nvPr/>
          </p:nvSpPr>
          <p:spPr>
            <a:xfrm flipV="1">
              <a:off x="1687562" y="2223584"/>
              <a:ext cx="177268" cy="147483"/>
            </a:xfrm>
            <a:custGeom>
              <a:avLst/>
              <a:gdLst>
                <a:gd name="connsiteX0" fmla="*/ 177110 w 177268"/>
                <a:gd name="connsiteY0" fmla="*/ -366 h 147483"/>
                <a:gd name="connsiteX1" fmla="*/ 130 w 177268"/>
                <a:gd name="connsiteY1" fmla="*/ -366 h 147483"/>
                <a:gd name="connsiteX2" fmla="*/ -158 w 177268"/>
                <a:gd name="connsiteY2" fmla="*/ 147118 h 147483"/>
                <a:gd name="connsiteX3" fmla="*/ 176822 w 177268"/>
                <a:gd name="connsiteY3" fmla="*/ 147118 h 14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268" h="147483">
                  <a:moveTo>
                    <a:pt x="177110" y="-366"/>
                  </a:moveTo>
                  <a:lnTo>
                    <a:pt x="130" y="-366"/>
                  </a:lnTo>
                  <a:lnTo>
                    <a:pt x="-158" y="147118"/>
                  </a:lnTo>
                  <a:lnTo>
                    <a:pt x="176822" y="147118"/>
                  </a:lnTo>
                  <a:close/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6" name="任意多边形: 形状 126"/>
            <p:cNvSpPr/>
            <p:nvPr/>
          </p:nvSpPr>
          <p:spPr>
            <a:xfrm flipV="1">
              <a:off x="1908787" y="2253080"/>
              <a:ext cx="162232" cy="3571"/>
            </a:xfrm>
            <a:custGeom>
              <a:avLst/>
              <a:gdLst>
                <a:gd name="connsiteX0" fmla="*/ -243 w 162232"/>
                <a:gd name="connsiteY0" fmla="*/ -408 h 3571"/>
                <a:gd name="connsiteX1" fmla="*/ 161989 w 162232"/>
                <a:gd name="connsiteY1" fmla="*/ -408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232" h="3571">
                  <a:moveTo>
                    <a:pt x="-243" y="-408"/>
                  </a:moveTo>
                  <a:lnTo>
                    <a:pt x="161989" y="-408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7" name="任意多边形: 形状 127"/>
            <p:cNvSpPr/>
            <p:nvPr/>
          </p:nvSpPr>
          <p:spPr>
            <a:xfrm flipV="1">
              <a:off x="1908787" y="2312074"/>
              <a:ext cx="117987" cy="3571"/>
            </a:xfrm>
            <a:custGeom>
              <a:avLst/>
              <a:gdLst>
                <a:gd name="connsiteX0" fmla="*/ -235 w 117987"/>
                <a:gd name="connsiteY0" fmla="*/ -352 h 3571"/>
                <a:gd name="connsiteX1" fmla="*/ 117753 w 117987"/>
                <a:gd name="connsiteY1" fmla="*/ -352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87" h="3571">
                  <a:moveTo>
                    <a:pt x="-235" y="-352"/>
                  </a:moveTo>
                  <a:lnTo>
                    <a:pt x="117753" y="-352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8" name="任意多边形: 形状 128"/>
            <p:cNvSpPr/>
            <p:nvPr/>
          </p:nvSpPr>
          <p:spPr>
            <a:xfrm flipV="1">
              <a:off x="1672813" y="2430061"/>
              <a:ext cx="206477" cy="3571"/>
            </a:xfrm>
            <a:custGeom>
              <a:avLst/>
              <a:gdLst>
                <a:gd name="connsiteX0" fmla="*/ -158 w 206477"/>
                <a:gd name="connsiteY0" fmla="*/ -239 h 3571"/>
                <a:gd name="connsiteX1" fmla="*/ 206319 w 206477"/>
                <a:gd name="connsiteY1" fmla="*/ -239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477" h="3571">
                  <a:moveTo>
                    <a:pt x="-158" y="-239"/>
                  </a:moveTo>
                  <a:lnTo>
                    <a:pt x="206319" y="-239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89" name="任意多边形: 形状 129"/>
            <p:cNvSpPr/>
            <p:nvPr/>
          </p:nvSpPr>
          <p:spPr>
            <a:xfrm flipV="1">
              <a:off x="1672813" y="2489055"/>
              <a:ext cx="206477" cy="3571"/>
            </a:xfrm>
            <a:custGeom>
              <a:avLst/>
              <a:gdLst>
                <a:gd name="connsiteX0" fmla="*/ -158 w 206477"/>
                <a:gd name="connsiteY0" fmla="*/ -182 h 3571"/>
                <a:gd name="connsiteX1" fmla="*/ 206319 w 206477"/>
                <a:gd name="connsiteY1" fmla="*/ -182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477" h="3571">
                  <a:moveTo>
                    <a:pt x="-158" y="-182"/>
                  </a:moveTo>
                  <a:lnTo>
                    <a:pt x="206319" y="-182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0" name="任意多边形: 形状 130"/>
            <p:cNvSpPr/>
            <p:nvPr/>
          </p:nvSpPr>
          <p:spPr>
            <a:xfrm flipV="1">
              <a:off x="1672813" y="2548048"/>
              <a:ext cx="117987" cy="3571"/>
            </a:xfrm>
            <a:custGeom>
              <a:avLst/>
              <a:gdLst>
                <a:gd name="connsiteX0" fmla="*/ -141 w 117987"/>
                <a:gd name="connsiteY0" fmla="*/ -125 h 3571"/>
                <a:gd name="connsiteX1" fmla="*/ 117847 w 117987"/>
                <a:gd name="connsiteY1" fmla="*/ -125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87" h="3571">
                  <a:moveTo>
                    <a:pt x="-141" y="-125"/>
                  </a:moveTo>
                  <a:lnTo>
                    <a:pt x="117847" y="-125"/>
                  </a:lnTo>
                </a:path>
              </a:pathLst>
            </a:custGeom>
            <a:noFill/>
            <a:ln w="29497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</p:grpSp>
      <p:grpSp>
        <p:nvGrpSpPr>
          <p:cNvPr id="91" name="图形 52" descr="32303139393334323b32303230313732333bb9a4bedfb3dfd7d3b1ca"/>
          <p:cNvGrpSpPr/>
          <p:nvPr/>
        </p:nvGrpSpPr>
        <p:grpSpPr>
          <a:xfrm>
            <a:off x="5523865" y="3017520"/>
            <a:ext cx="788035" cy="788035"/>
            <a:chOff x="4028289" y="2336649"/>
            <a:chExt cx="882660" cy="882661"/>
          </a:xfrm>
        </p:grpSpPr>
        <p:sp>
          <p:nvSpPr>
            <p:cNvPr id="92" name="任意多边形: 形状 260"/>
            <p:cNvSpPr/>
            <p:nvPr/>
          </p:nvSpPr>
          <p:spPr>
            <a:xfrm flipV="1">
              <a:off x="4219711" y="2336649"/>
              <a:ext cx="428406" cy="77486"/>
            </a:xfrm>
            <a:custGeom>
              <a:avLst/>
              <a:gdLst>
                <a:gd name="connsiteX0" fmla="*/ -148 w 428406"/>
                <a:gd name="connsiteY0" fmla="*/ -526 h 77486"/>
                <a:gd name="connsiteX1" fmla="*/ 249730 w 428406"/>
                <a:gd name="connsiteY1" fmla="*/ 76960 h 77486"/>
                <a:gd name="connsiteX2" fmla="*/ 428259 w 428406"/>
                <a:gd name="connsiteY2" fmla="*/ 39394 h 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406" h="77486">
                  <a:moveTo>
                    <a:pt x="-148" y="-526"/>
                  </a:moveTo>
                  <a:cubicBezTo>
                    <a:pt x="70892" y="48321"/>
                    <a:pt x="156995" y="76960"/>
                    <a:pt x="249730" y="76960"/>
                  </a:cubicBezTo>
                  <a:cubicBezTo>
                    <a:pt x="313331" y="76960"/>
                    <a:pt x="373708" y="63570"/>
                    <a:pt x="428259" y="39394"/>
                  </a:cubicBezTo>
                </a:path>
              </a:pathLst>
            </a:custGeom>
            <a:noFill/>
            <a:ln w="31739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3" name="任意多边形: 形状 261"/>
            <p:cNvSpPr/>
            <p:nvPr/>
          </p:nvSpPr>
          <p:spPr>
            <a:xfrm flipV="1">
              <a:off x="4028289" y="2593407"/>
              <a:ext cx="40354" cy="364991"/>
            </a:xfrm>
            <a:custGeom>
              <a:avLst/>
              <a:gdLst>
                <a:gd name="connsiteX0" fmla="*/ 38421 w 40354"/>
                <a:gd name="connsiteY0" fmla="*/ -162 h 364991"/>
                <a:gd name="connsiteX1" fmla="*/ -13 w 40354"/>
                <a:gd name="connsiteY1" fmla="*/ 180288 h 364991"/>
                <a:gd name="connsiteX2" fmla="*/ 40342 w 40354"/>
                <a:gd name="connsiteY2" fmla="*/ 364829 h 36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54" h="364991">
                  <a:moveTo>
                    <a:pt x="38421" y="-162"/>
                  </a:moveTo>
                  <a:cubicBezTo>
                    <a:pt x="13749" y="54946"/>
                    <a:pt x="-13" y="116005"/>
                    <a:pt x="-13" y="180288"/>
                  </a:cubicBezTo>
                  <a:cubicBezTo>
                    <a:pt x="-13" y="246182"/>
                    <a:pt x="14431" y="308667"/>
                    <a:pt x="40342" y="364829"/>
                  </a:cubicBezTo>
                </a:path>
              </a:pathLst>
            </a:custGeom>
            <a:noFill/>
            <a:ln w="31739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4" name="任意多边形: 形状 262"/>
            <p:cNvSpPr/>
            <p:nvPr/>
          </p:nvSpPr>
          <p:spPr>
            <a:xfrm flipV="1">
              <a:off x="4267256" y="3170277"/>
              <a:ext cx="365053" cy="49033"/>
            </a:xfrm>
            <a:custGeom>
              <a:avLst/>
              <a:gdLst>
                <a:gd name="connsiteX0" fmla="*/ 364900 w 365053"/>
                <a:gd name="connsiteY0" fmla="*/ 31214 h 49033"/>
                <a:gd name="connsiteX1" fmla="*/ 202179 w 365053"/>
                <a:gd name="connsiteY1" fmla="*/ 219 h 49033"/>
                <a:gd name="connsiteX2" fmla="*/ -153 w 365053"/>
                <a:gd name="connsiteY2" fmla="*/ 49253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053" h="49033">
                  <a:moveTo>
                    <a:pt x="364900" y="31214"/>
                  </a:moveTo>
                  <a:cubicBezTo>
                    <a:pt x="314565" y="11253"/>
                    <a:pt x="259643" y="219"/>
                    <a:pt x="202179" y="219"/>
                  </a:cubicBezTo>
                  <a:cubicBezTo>
                    <a:pt x="129280" y="219"/>
                    <a:pt x="60472" y="17948"/>
                    <a:pt x="-153" y="49253"/>
                  </a:cubicBezTo>
                </a:path>
              </a:pathLst>
            </a:custGeom>
            <a:noFill/>
            <a:ln w="31739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5" name="任意多边形: 形状 263"/>
            <p:cNvSpPr/>
            <p:nvPr/>
          </p:nvSpPr>
          <p:spPr>
            <a:xfrm flipV="1">
              <a:off x="4854478" y="2577476"/>
              <a:ext cx="56471" cy="416628"/>
            </a:xfrm>
            <a:custGeom>
              <a:avLst/>
              <a:gdLst>
                <a:gd name="connsiteX0" fmla="*/ 8126 w 56471"/>
                <a:gd name="connsiteY0" fmla="*/ 416475 h 416628"/>
                <a:gd name="connsiteX1" fmla="*/ 56167 w 56471"/>
                <a:gd name="connsiteY1" fmla="*/ 216003 h 416628"/>
                <a:gd name="connsiteX2" fmla="*/ -305 w 56471"/>
                <a:gd name="connsiteY2" fmla="*/ -153 h 4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471" h="416628">
                  <a:moveTo>
                    <a:pt x="8126" y="416475"/>
                  </a:moveTo>
                  <a:cubicBezTo>
                    <a:pt x="38872" y="356284"/>
                    <a:pt x="56167" y="288158"/>
                    <a:pt x="56167" y="216003"/>
                  </a:cubicBezTo>
                  <a:cubicBezTo>
                    <a:pt x="56167" y="137463"/>
                    <a:pt x="35649" y="63758"/>
                    <a:pt x="-305" y="-153"/>
                  </a:cubicBezTo>
                </a:path>
              </a:pathLst>
            </a:custGeom>
            <a:noFill/>
            <a:ln w="31739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6" name="任意多边形: 形状 264"/>
            <p:cNvSpPr/>
            <p:nvPr/>
          </p:nvSpPr>
          <p:spPr>
            <a:xfrm>
              <a:off x="4156234" y="2464532"/>
              <a:ext cx="626832" cy="626832"/>
            </a:xfrm>
            <a:custGeom>
              <a:avLst/>
              <a:gdLst>
                <a:gd name="connsiteX0" fmla="*/ 626932 w 626832"/>
                <a:gd name="connsiteY0" fmla="*/ 313516 h 626832"/>
                <a:gd name="connsiteX1" fmla="*/ 313516 w 626832"/>
                <a:gd name="connsiteY1" fmla="*/ 626932 h 626832"/>
                <a:gd name="connsiteX2" fmla="*/ 99 w 626832"/>
                <a:gd name="connsiteY2" fmla="*/ 313516 h 626832"/>
                <a:gd name="connsiteX3" fmla="*/ 313516 w 626832"/>
                <a:gd name="connsiteY3" fmla="*/ 99 h 626832"/>
                <a:gd name="connsiteX4" fmla="*/ 626932 w 626832"/>
                <a:gd name="connsiteY4" fmla="*/ 313516 h 62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832" h="626832">
                  <a:moveTo>
                    <a:pt x="626932" y="313516"/>
                  </a:moveTo>
                  <a:cubicBezTo>
                    <a:pt x="626932" y="486589"/>
                    <a:pt x="486589" y="626932"/>
                    <a:pt x="313516" y="626932"/>
                  </a:cubicBezTo>
                  <a:cubicBezTo>
                    <a:pt x="140442" y="626932"/>
                    <a:pt x="99" y="486589"/>
                    <a:pt x="99" y="313516"/>
                  </a:cubicBezTo>
                  <a:cubicBezTo>
                    <a:pt x="99" y="140442"/>
                    <a:pt x="140442" y="99"/>
                    <a:pt x="313516" y="99"/>
                  </a:cubicBezTo>
                  <a:cubicBezTo>
                    <a:pt x="486589" y="99"/>
                    <a:pt x="626932" y="140442"/>
                    <a:pt x="626932" y="313516"/>
                  </a:cubicBezTo>
                </a:path>
              </a:pathLst>
            </a:custGeom>
            <a:solidFill>
              <a:srgbClr val="E3E3E4"/>
            </a:solidFill>
            <a:ln w="15870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7" name="任意多边形: 形状 265"/>
            <p:cNvSpPr/>
            <p:nvPr/>
          </p:nvSpPr>
          <p:spPr>
            <a:xfrm>
              <a:off x="4154622" y="2502531"/>
              <a:ext cx="606004" cy="605942"/>
            </a:xfrm>
            <a:custGeom>
              <a:avLst/>
              <a:gdLst>
                <a:gd name="connsiteX0" fmla="*/ 89919 w 606004"/>
                <a:gd name="connsiteY0" fmla="*/ 105 h 605942"/>
                <a:gd name="connsiteX1" fmla="*/ 97 w 606004"/>
                <a:gd name="connsiteY1" fmla="*/ 89865 h 605942"/>
                <a:gd name="connsiteX2" fmla="*/ 516279 w 606004"/>
                <a:gd name="connsiteY2" fmla="*/ 606048 h 605942"/>
                <a:gd name="connsiteX3" fmla="*/ 606101 w 606004"/>
                <a:gd name="connsiteY3" fmla="*/ 516226 h 605942"/>
                <a:gd name="connsiteX4" fmla="*/ 89919 w 606004"/>
                <a:gd name="connsiteY4" fmla="*/ 105 h 60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004" h="605942">
                  <a:moveTo>
                    <a:pt x="89919" y="105"/>
                  </a:moveTo>
                  <a:lnTo>
                    <a:pt x="97" y="89865"/>
                  </a:lnTo>
                  <a:lnTo>
                    <a:pt x="516279" y="606048"/>
                  </a:lnTo>
                  <a:lnTo>
                    <a:pt x="606101" y="516226"/>
                  </a:lnTo>
                  <a:lnTo>
                    <a:pt x="89919" y="105"/>
                  </a:lnTo>
                </a:path>
              </a:pathLst>
            </a:custGeom>
            <a:solidFill>
              <a:srgbClr val="F1939C"/>
            </a:solidFill>
            <a:ln w="15870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8" name="任意多边形: 形状 266"/>
            <p:cNvSpPr/>
            <p:nvPr/>
          </p:nvSpPr>
          <p:spPr>
            <a:xfrm flipV="1">
              <a:off x="4107715" y="2455562"/>
              <a:ext cx="648467" cy="648467"/>
            </a:xfrm>
            <a:custGeom>
              <a:avLst/>
              <a:gdLst>
                <a:gd name="connsiteX0" fmla="*/ 44732 w 648467"/>
                <a:gd name="connsiteY0" fmla="*/ 513611 h 648467"/>
                <a:gd name="connsiteX1" fmla="*/ -148 w 648467"/>
                <a:gd name="connsiteY1" fmla="*/ 648313 h 648467"/>
                <a:gd name="connsiteX2" fmla="*/ 134554 w 648467"/>
                <a:gd name="connsiteY2" fmla="*/ 603371 h 648467"/>
                <a:gd name="connsiteX3" fmla="*/ 648319 w 648467"/>
                <a:gd name="connsiteY3" fmla="*/ 89668 h 648467"/>
                <a:gd name="connsiteX4" fmla="*/ 558497 w 648467"/>
                <a:gd name="connsiteY4" fmla="*/ -154 h 64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467" h="648467">
                  <a:moveTo>
                    <a:pt x="44732" y="513611"/>
                  </a:moveTo>
                  <a:lnTo>
                    <a:pt x="-148" y="648313"/>
                  </a:lnTo>
                  <a:lnTo>
                    <a:pt x="134554" y="603371"/>
                  </a:lnTo>
                  <a:lnTo>
                    <a:pt x="648319" y="89668"/>
                  </a:lnTo>
                  <a:lnTo>
                    <a:pt x="558497" y="-154"/>
                  </a:lnTo>
                  <a:close/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99" name="任意多边形: 形状 267"/>
            <p:cNvSpPr/>
            <p:nvPr/>
          </p:nvSpPr>
          <p:spPr>
            <a:xfrm flipV="1">
              <a:off x="4199502" y="2547411"/>
              <a:ext cx="516244" cy="516120"/>
            </a:xfrm>
            <a:custGeom>
              <a:avLst/>
              <a:gdLst>
                <a:gd name="connsiteX0" fmla="*/ -156 w 516244"/>
                <a:gd name="connsiteY0" fmla="*/ 515986 h 516120"/>
                <a:gd name="connsiteX1" fmla="*/ 516089 w 516244"/>
                <a:gd name="connsiteY1" fmla="*/ -135 h 51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244" h="516120">
                  <a:moveTo>
                    <a:pt x="-156" y="515986"/>
                  </a:moveTo>
                  <a:lnTo>
                    <a:pt x="516089" y="-135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0" name="任意多边形: 形状 268"/>
            <p:cNvSpPr/>
            <p:nvPr/>
          </p:nvSpPr>
          <p:spPr>
            <a:xfrm flipV="1">
              <a:off x="4670805" y="3018652"/>
              <a:ext cx="147447" cy="143660"/>
            </a:xfrm>
            <a:custGeom>
              <a:avLst/>
              <a:gdLst>
                <a:gd name="connsiteX0" fmla="*/ 89566 w 147447"/>
                <a:gd name="connsiteY0" fmla="*/ 143785 h 143660"/>
                <a:gd name="connsiteX1" fmla="*/ 136863 w 147447"/>
                <a:gd name="connsiteY1" fmla="*/ 96487 h 143660"/>
                <a:gd name="connsiteX2" fmla="*/ 138847 w 147447"/>
                <a:gd name="connsiteY2" fmla="*/ 58426 h 143660"/>
                <a:gd name="connsiteX3" fmla="*/ 93967 w 147447"/>
                <a:gd name="connsiteY3" fmla="*/ 13546 h 143660"/>
                <a:gd name="connsiteX4" fmla="*/ 47041 w 147447"/>
                <a:gd name="connsiteY4" fmla="*/ 6665 h 143660"/>
                <a:gd name="connsiteX5" fmla="*/ -256 w 147447"/>
                <a:gd name="connsiteY5" fmla="*/ 53963 h 14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447" h="143660">
                  <a:moveTo>
                    <a:pt x="89566" y="143785"/>
                  </a:moveTo>
                  <a:lnTo>
                    <a:pt x="136863" y="96487"/>
                  </a:lnTo>
                  <a:cubicBezTo>
                    <a:pt x="149199" y="84090"/>
                    <a:pt x="151245" y="70824"/>
                    <a:pt x="138847" y="58426"/>
                  </a:cubicBezTo>
                  <a:lnTo>
                    <a:pt x="93967" y="13546"/>
                  </a:lnTo>
                  <a:cubicBezTo>
                    <a:pt x="81569" y="1148"/>
                    <a:pt x="59439" y="-5733"/>
                    <a:pt x="47041" y="6665"/>
                  </a:cubicBezTo>
                  <a:lnTo>
                    <a:pt x="-256" y="53963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1" name="任意多边形: 形状 269"/>
            <p:cNvSpPr/>
            <p:nvPr/>
          </p:nvSpPr>
          <p:spPr>
            <a:xfrm>
              <a:off x="4076888" y="2402977"/>
              <a:ext cx="761721" cy="761721"/>
            </a:xfrm>
            <a:custGeom>
              <a:avLst/>
              <a:gdLst>
                <a:gd name="connsiteX0" fmla="*/ 666603 w 761721"/>
                <a:gd name="connsiteY0" fmla="*/ 100 h 761721"/>
                <a:gd name="connsiteX1" fmla="*/ 97 w 761721"/>
                <a:gd name="connsiteY1" fmla="*/ 666606 h 761721"/>
                <a:gd name="connsiteX2" fmla="*/ 95312 w 761721"/>
                <a:gd name="connsiteY2" fmla="*/ 761822 h 761721"/>
                <a:gd name="connsiteX3" fmla="*/ 761818 w 761721"/>
                <a:gd name="connsiteY3" fmla="*/ 95316 h 761721"/>
                <a:gd name="connsiteX4" fmla="*/ 666603 w 761721"/>
                <a:gd name="connsiteY4" fmla="*/ 100 h 7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21" h="761721">
                  <a:moveTo>
                    <a:pt x="666603" y="100"/>
                  </a:moveTo>
                  <a:lnTo>
                    <a:pt x="97" y="666606"/>
                  </a:lnTo>
                  <a:lnTo>
                    <a:pt x="95312" y="761822"/>
                  </a:lnTo>
                  <a:lnTo>
                    <a:pt x="761818" y="95316"/>
                  </a:lnTo>
                  <a:lnTo>
                    <a:pt x="666603" y="100"/>
                  </a:lnTo>
                </a:path>
              </a:pathLst>
            </a:custGeom>
            <a:solidFill>
              <a:srgbClr val="FFFFFF"/>
            </a:solidFill>
            <a:ln w="15870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2" name="任意多边形: 形状 270"/>
            <p:cNvSpPr/>
            <p:nvPr/>
          </p:nvSpPr>
          <p:spPr>
            <a:xfrm flipV="1">
              <a:off x="4076888" y="2402977"/>
              <a:ext cx="761721" cy="761721"/>
            </a:xfrm>
            <a:custGeom>
              <a:avLst/>
              <a:gdLst>
                <a:gd name="connsiteX0" fmla="*/ 666350 w 761721"/>
                <a:gd name="connsiteY0" fmla="*/ 761566 h 761721"/>
                <a:gd name="connsiteX1" fmla="*/ -156 w 761721"/>
                <a:gd name="connsiteY1" fmla="*/ 95060 h 761721"/>
                <a:gd name="connsiteX2" fmla="*/ 95059 w 761721"/>
                <a:gd name="connsiteY2" fmla="*/ -155 h 761721"/>
                <a:gd name="connsiteX3" fmla="*/ 761565 w 761721"/>
                <a:gd name="connsiteY3" fmla="*/ 666351 h 7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721" h="761721">
                  <a:moveTo>
                    <a:pt x="666350" y="761566"/>
                  </a:moveTo>
                  <a:lnTo>
                    <a:pt x="-156" y="95060"/>
                  </a:lnTo>
                  <a:lnTo>
                    <a:pt x="95059" y="-155"/>
                  </a:lnTo>
                  <a:lnTo>
                    <a:pt x="761565" y="666351"/>
                  </a:lnTo>
                  <a:close/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3" name="任意多边形: 形状 271"/>
            <p:cNvSpPr/>
            <p:nvPr/>
          </p:nvSpPr>
          <p:spPr>
            <a:xfrm flipV="1">
              <a:off x="4682955" y="2560181"/>
              <a:ext cx="44880" cy="44880"/>
            </a:xfrm>
            <a:custGeom>
              <a:avLst/>
              <a:gdLst>
                <a:gd name="connsiteX0" fmla="*/ -243 w 44880"/>
                <a:gd name="connsiteY0" fmla="*/ 44542 h 44880"/>
                <a:gd name="connsiteX1" fmla="*/ 44637 w 44880"/>
                <a:gd name="connsiteY1" fmla="*/ -338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243" y="44542"/>
                  </a:moveTo>
                  <a:lnTo>
                    <a:pt x="44637" y="-338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4" name="任意多边形: 形状 272"/>
            <p:cNvSpPr/>
            <p:nvPr/>
          </p:nvSpPr>
          <p:spPr>
            <a:xfrm flipV="1">
              <a:off x="4739055" y="2504081"/>
              <a:ext cx="44880" cy="44880"/>
            </a:xfrm>
            <a:custGeom>
              <a:avLst/>
              <a:gdLst>
                <a:gd name="connsiteX0" fmla="*/ -262 w 44880"/>
                <a:gd name="connsiteY0" fmla="*/ 44491 h 44880"/>
                <a:gd name="connsiteX1" fmla="*/ 44618 w 44880"/>
                <a:gd name="connsiteY1" fmla="*/ -389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262" y="44491"/>
                  </a:moveTo>
                  <a:lnTo>
                    <a:pt x="44618" y="-389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5" name="任意多边形: 形状 273"/>
            <p:cNvSpPr/>
            <p:nvPr/>
          </p:nvSpPr>
          <p:spPr>
            <a:xfrm flipV="1">
              <a:off x="4570755" y="2672443"/>
              <a:ext cx="44880" cy="44880"/>
            </a:xfrm>
            <a:custGeom>
              <a:avLst/>
              <a:gdLst>
                <a:gd name="connsiteX0" fmla="*/ -203 w 44880"/>
                <a:gd name="connsiteY0" fmla="*/ 44644 h 44880"/>
                <a:gd name="connsiteX1" fmla="*/ 44677 w 44880"/>
                <a:gd name="connsiteY1" fmla="*/ -236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203" y="44644"/>
                  </a:moveTo>
                  <a:lnTo>
                    <a:pt x="44677" y="-236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6" name="任意多边形: 形状 274"/>
            <p:cNvSpPr/>
            <p:nvPr/>
          </p:nvSpPr>
          <p:spPr>
            <a:xfrm flipV="1">
              <a:off x="4626855" y="2616281"/>
              <a:ext cx="44880" cy="44942"/>
            </a:xfrm>
            <a:custGeom>
              <a:avLst/>
              <a:gdLst>
                <a:gd name="connsiteX0" fmla="*/ -223 w 44880"/>
                <a:gd name="connsiteY0" fmla="*/ 44655 h 44942"/>
                <a:gd name="connsiteX1" fmla="*/ 44657 w 44880"/>
                <a:gd name="connsiteY1" fmla="*/ -287 h 4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942">
                  <a:moveTo>
                    <a:pt x="-223" y="44655"/>
                  </a:moveTo>
                  <a:lnTo>
                    <a:pt x="44657" y="-287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7" name="任意多边形: 形状 275"/>
            <p:cNvSpPr/>
            <p:nvPr/>
          </p:nvSpPr>
          <p:spPr>
            <a:xfrm flipV="1">
              <a:off x="4458554" y="2784643"/>
              <a:ext cx="44880" cy="44880"/>
            </a:xfrm>
            <a:custGeom>
              <a:avLst/>
              <a:gdLst>
                <a:gd name="connsiteX0" fmla="*/ -164 w 44880"/>
                <a:gd name="connsiteY0" fmla="*/ 44746 h 44880"/>
                <a:gd name="connsiteX1" fmla="*/ 44716 w 44880"/>
                <a:gd name="connsiteY1" fmla="*/ -134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164" y="44746"/>
                  </a:moveTo>
                  <a:lnTo>
                    <a:pt x="44716" y="-134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8" name="任意多边形: 形状 276"/>
            <p:cNvSpPr/>
            <p:nvPr/>
          </p:nvSpPr>
          <p:spPr>
            <a:xfrm flipV="1">
              <a:off x="4514655" y="2728543"/>
              <a:ext cx="44880" cy="44880"/>
            </a:xfrm>
            <a:custGeom>
              <a:avLst/>
              <a:gdLst>
                <a:gd name="connsiteX0" fmla="*/ -184 w 44880"/>
                <a:gd name="connsiteY0" fmla="*/ 44695 h 44880"/>
                <a:gd name="connsiteX1" fmla="*/ 44696 w 44880"/>
                <a:gd name="connsiteY1" fmla="*/ -185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184" y="44695"/>
                  </a:moveTo>
                  <a:lnTo>
                    <a:pt x="44696" y="-185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09" name="任意多边形: 形状 277"/>
            <p:cNvSpPr/>
            <p:nvPr/>
          </p:nvSpPr>
          <p:spPr>
            <a:xfrm flipV="1">
              <a:off x="4346354" y="2896843"/>
              <a:ext cx="44880" cy="44880"/>
            </a:xfrm>
            <a:custGeom>
              <a:avLst/>
              <a:gdLst>
                <a:gd name="connsiteX0" fmla="*/ -125 w 44880"/>
                <a:gd name="connsiteY0" fmla="*/ 44849 h 44880"/>
                <a:gd name="connsiteX1" fmla="*/ 44755 w 44880"/>
                <a:gd name="connsiteY1" fmla="*/ -31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125" y="44849"/>
                  </a:moveTo>
                  <a:lnTo>
                    <a:pt x="44755" y="-31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0" name="任意多边形: 形状 278"/>
            <p:cNvSpPr/>
            <p:nvPr/>
          </p:nvSpPr>
          <p:spPr>
            <a:xfrm flipV="1">
              <a:off x="4402454" y="2840743"/>
              <a:ext cx="44880" cy="44880"/>
            </a:xfrm>
            <a:custGeom>
              <a:avLst/>
              <a:gdLst>
                <a:gd name="connsiteX0" fmla="*/ -144 w 44880"/>
                <a:gd name="connsiteY0" fmla="*/ 44798 h 44880"/>
                <a:gd name="connsiteX1" fmla="*/ 44736 w 44880"/>
                <a:gd name="connsiteY1" fmla="*/ -83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144" y="44798"/>
                  </a:moveTo>
                  <a:lnTo>
                    <a:pt x="44736" y="-83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1" name="任意多边形: 形状 279"/>
            <p:cNvSpPr/>
            <p:nvPr/>
          </p:nvSpPr>
          <p:spPr>
            <a:xfrm flipV="1">
              <a:off x="4234092" y="3009044"/>
              <a:ext cx="44880" cy="44880"/>
            </a:xfrm>
            <a:custGeom>
              <a:avLst/>
              <a:gdLst>
                <a:gd name="connsiteX0" fmla="*/ -85 w 44880"/>
                <a:gd name="connsiteY0" fmla="*/ 44951 h 44880"/>
                <a:gd name="connsiteX1" fmla="*/ 44795 w 44880"/>
                <a:gd name="connsiteY1" fmla="*/ 71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85" y="44951"/>
                  </a:moveTo>
                  <a:lnTo>
                    <a:pt x="44795" y="71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2" name="任意多边形: 形状 280"/>
            <p:cNvSpPr/>
            <p:nvPr/>
          </p:nvSpPr>
          <p:spPr>
            <a:xfrm flipV="1">
              <a:off x="4290254" y="2952944"/>
              <a:ext cx="44880" cy="44880"/>
            </a:xfrm>
            <a:custGeom>
              <a:avLst/>
              <a:gdLst>
                <a:gd name="connsiteX0" fmla="*/ -105 w 44880"/>
                <a:gd name="connsiteY0" fmla="*/ 44900 h 44880"/>
                <a:gd name="connsiteX1" fmla="*/ 44775 w 44880"/>
                <a:gd name="connsiteY1" fmla="*/ 20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80" h="44880">
                  <a:moveTo>
                    <a:pt x="-105" y="44900"/>
                  </a:moveTo>
                  <a:lnTo>
                    <a:pt x="44775" y="20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3" name="任意多边形: 形状 281"/>
            <p:cNvSpPr/>
            <p:nvPr/>
          </p:nvSpPr>
          <p:spPr>
            <a:xfrm flipV="1">
              <a:off x="4177992" y="3065144"/>
              <a:ext cx="41718" cy="36077"/>
            </a:xfrm>
            <a:custGeom>
              <a:avLst/>
              <a:gdLst>
                <a:gd name="connsiteX0" fmla="*/ -65 w 41718"/>
                <a:gd name="connsiteY0" fmla="*/ 36195 h 36077"/>
                <a:gd name="connsiteX1" fmla="*/ 41653 w 41718"/>
                <a:gd name="connsiteY1" fmla="*/ 118 h 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18" h="36077">
                  <a:moveTo>
                    <a:pt x="-65" y="36195"/>
                  </a:moveTo>
                  <a:lnTo>
                    <a:pt x="41653" y="118"/>
                  </a:lnTo>
                </a:path>
              </a:pathLst>
            </a:custGeom>
            <a:noFill/>
            <a:ln w="31739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</p:grpSp>
      <p:grpSp>
        <p:nvGrpSpPr>
          <p:cNvPr id="114" name="图形 53" descr="32303139393334323b32303230313732343bbdccd3fdd1a7d2b5d1a7cabfc3b1"/>
          <p:cNvGrpSpPr/>
          <p:nvPr/>
        </p:nvGrpSpPr>
        <p:grpSpPr>
          <a:xfrm>
            <a:off x="9677718" y="3032760"/>
            <a:ext cx="790575" cy="757555"/>
            <a:chOff x="3359322" y="3457366"/>
            <a:chExt cx="885825" cy="848487"/>
          </a:xfrm>
        </p:grpSpPr>
        <p:sp>
          <p:nvSpPr>
            <p:cNvPr id="115" name="任意多边形: 形状 247"/>
            <p:cNvSpPr/>
            <p:nvPr/>
          </p:nvSpPr>
          <p:spPr>
            <a:xfrm>
              <a:off x="3459335" y="3537900"/>
              <a:ext cx="671512" cy="671512"/>
            </a:xfrm>
            <a:custGeom>
              <a:avLst/>
              <a:gdLst>
                <a:gd name="connsiteX0" fmla="*/ 671607 w 671512"/>
                <a:gd name="connsiteY0" fmla="*/ 335852 h 671512"/>
                <a:gd name="connsiteX1" fmla="*/ 335851 w 671512"/>
                <a:gd name="connsiteY1" fmla="*/ 671608 h 671512"/>
                <a:gd name="connsiteX2" fmla="*/ 95 w 671512"/>
                <a:gd name="connsiteY2" fmla="*/ 335852 h 671512"/>
                <a:gd name="connsiteX3" fmla="*/ 335851 w 671512"/>
                <a:gd name="connsiteY3" fmla="*/ 96 h 671512"/>
                <a:gd name="connsiteX4" fmla="*/ 671607 w 671512"/>
                <a:gd name="connsiteY4" fmla="*/ 335852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512" h="671512">
                  <a:moveTo>
                    <a:pt x="671607" y="335852"/>
                  </a:moveTo>
                  <a:cubicBezTo>
                    <a:pt x="671607" y="521255"/>
                    <a:pt x="521253" y="671608"/>
                    <a:pt x="335851" y="671608"/>
                  </a:cubicBezTo>
                  <a:cubicBezTo>
                    <a:pt x="150448" y="671608"/>
                    <a:pt x="95" y="521255"/>
                    <a:pt x="95" y="335852"/>
                  </a:cubicBezTo>
                  <a:cubicBezTo>
                    <a:pt x="95" y="150393"/>
                    <a:pt x="150448" y="96"/>
                    <a:pt x="335851" y="96"/>
                  </a:cubicBezTo>
                  <a:cubicBezTo>
                    <a:pt x="521253" y="96"/>
                    <a:pt x="671607" y="150393"/>
                    <a:pt x="671607" y="335852"/>
                  </a:cubicBezTo>
                </a:path>
              </a:pathLst>
            </a:custGeom>
            <a:solidFill>
              <a:srgbClr val="E3E3E4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6" name="任意多边形: 形状 248"/>
            <p:cNvSpPr/>
            <p:nvPr/>
          </p:nvSpPr>
          <p:spPr>
            <a:xfrm flipV="1">
              <a:off x="3448563" y="3457366"/>
              <a:ext cx="684181" cy="180547"/>
            </a:xfrm>
            <a:custGeom>
              <a:avLst/>
              <a:gdLst>
                <a:gd name="connsiteX0" fmla="*/ -187 w 684181"/>
                <a:gd name="connsiteY0" fmla="*/ -506 h 180547"/>
                <a:gd name="connsiteX1" fmla="*/ 347122 w 684181"/>
                <a:gd name="connsiteY1" fmla="*/ 180041 h 180547"/>
                <a:gd name="connsiteX2" fmla="*/ 683994 w 684181"/>
                <a:gd name="connsiteY2" fmla="*/ 13781 h 18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4181" h="180547">
                  <a:moveTo>
                    <a:pt x="-187" y="-506"/>
                  </a:moveTo>
                  <a:cubicBezTo>
                    <a:pt x="76552" y="108715"/>
                    <a:pt x="203521" y="180041"/>
                    <a:pt x="347122" y="180041"/>
                  </a:cubicBezTo>
                  <a:cubicBezTo>
                    <a:pt x="484416" y="180041"/>
                    <a:pt x="606418" y="114910"/>
                    <a:pt x="683994" y="13781"/>
                  </a:cubicBezTo>
                </a:path>
              </a:pathLst>
            </a:custGeom>
            <a:noFill/>
            <a:ln w="28575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7" name="任意多边形: 形状 249"/>
            <p:cNvSpPr/>
            <p:nvPr/>
          </p:nvSpPr>
          <p:spPr>
            <a:xfrm flipV="1">
              <a:off x="3447447" y="4123744"/>
              <a:ext cx="583387" cy="182109"/>
            </a:xfrm>
            <a:custGeom>
              <a:avLst/>
              <a:gdLst>
                <a:gd name="connsiteX0" fmla="*/ 583222 w 583387"/>
                <a:gd name="connsiteY0" fmla="*/ 71083 h 182109"/>
                <a:gd name="connsiteX1" fmla="*/ 348260 w 583387"/>
                <a:gd name="connsiteY1" fmla="*/ 148 h 182109"/>
                <a:gd name="connsiteX2" fmla="*/ -166 w 583387"/>
                <a:gd name="connsiteY2" fmla="*/ 182257 h 18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387" h="182109">
                  <a:moveTo>
                    <a:pt x="583222" y="71083"/>
                  </a:moveTo>
                  <a:cubicBezTo>
                    <a:pt x="515970" y="26267"/>
                    <a:pt x="435157" y="148"/>
                    <a:pt x="348260" y="148"/>
                  </a:cubicBezTo>
                  <a:cubicBezTo>
                    <a:pt x="203989" y="148"/>
                    <a:pt x="76518" y="72199"/>
                    <a:pt x="-166" y="182257"/>
                  </a:cubicBezTo>
                </a:path>
              </a:pathLst>
            </a:custGeom>
            <a:noFill/>
            <a:ln w="28575" cap="flat">
              <a:solidFill>
                <a:srgbClr val="C45A65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8" name="任意多边形: 形状 250"/>
            <p:cNvSpPr/>
            <p:nvPr/>
          </p:nvSpPr>
          <p:spPr>
            <a:xfrm>
              <a:off x="3573635" y="3736251"/>
              <a:ext cx="457590" cy="373149"/>
            </a:xfrm>
            <a:custGeom>
              <a:avLst/>
              <a:gdLst>
                <a:gd name="connsiteX0" fmla="*/ 457687 w 457590"/>
                <a:gd name="connsiteY0" fmla="*/ 96547 h 373149"/>
                <a:gd name="connsiteX1" fmla="*/ 228919 w 457590"/>
                <a:gd name="connsiteY1" fmla="*/ 106 h 373149"/>
                <a:gd name="connsiteX2" fmla="*/ 96 w 457590"/>
                <a:gd name="connsiteY2" fmla="*/ 96547 h 373149"/>
                <a:gd name="connsiteX3" fmla="*/ 96 w 457590"/>
                <a:gd name="connsiteY3" fmla="*/ 287530 h 373149"/>
                <a:gd name="connsiteX4" fmla="*/ 242649 w 457590"/>
                <a:gd name="connsiteY4" fmla="*/ 373255 h 373149"/>
                <a:gd name="connsiteX5" fmla="*/ 457129 w 457590"/>
                <a:gd name="connsiteY5" fmla="*/ 287530 h 373149"/>
                <a:gd name="connsiteX6" fmla="*/ 457687 w 457590"/>
                <a:gd name="connsiteY6" fmla="*/ 96547 h 37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90" h="373149">
                  <a:moveTo>
                    <a:pt x="457687" y="96547"/>
                  </a:moveTo>
                  <a:cubicBezTo>
                    <a:pt x="457687" y="43248"/>
                    <a:pt x="355107" y="106"/>
                    <a:pt x="228919" y="106"/>
                  </a:cubicBezTo>
                  <a:cubicBezTo>
                    <a:pt x="102732" y="106"/>
                    <a:pt x="96" y="43248"/>
                    <a:pt x="96" y="96547"/>
                  </a:cubicBezTo>
                  <a:cubicBezTo>
                    <a:pt x="96" y="119317"/>
                    <a:pt x="96" y="264704"/>
                    <a:pt x="96" y="287530"/>
                  </a:cubicBezTo>
                  <a:cubicBezTo>
                    <a:pt x="14384" y="330560"/>
                    <a:pt x="116461" y="373255"/>
                    <a:pt x="242649" y="373255"/>
                  </a:cubicBezTo>
                  <a:cubicBezTo>
                    <a:pt x="368836" y="373255"/>
                    <a:pt x="446413" y="314319"/>
                    <a:pt x="457129" y="287530"/>
                  </a:cubicBezTo>
                  <a:cubicBezTo>
                    <a:pt x="457129" y="264704"/>
                    <a:pt x="457687" y="119317"/>
                    <a:pt x="457687" y="96547"/>
                  </a:cubicBezTo>
                </a:path>
              </a:pathLst>
            </a:custGeom>
            <a:solidFill>
              <a:srgbClr val="F1939C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19" name="任意多边形: 形状 251"/>
            <p:cNvSpPr/>
            <p:nvPr/>
          </p:nvSpPr>
          <p:spPr>
            <a:xfrm flipV="1">
              <a:off x="3573635" y="3736251"/>
              <a:ext cx="457590" cy="373149"/>
            </a:xfrm>
            <a:custGeom>
              <a:avLst/>
              <a:gdLst>
                <a:gd name="connsiteX0" fmla="*/ 457399 w 457590"/>
                <a:gd name="connsiteY0" fmla="*/ 276570 h 373149"/>
                <a:gd name="connsiteX1" fmla="*/ 228631 w 457590"/>
                <a:gd name="connsiteY1" fmla="*/ 373011 h 373149"/>
                <a:gd name="connsiteX2" fmla="*/ -192 w 457590"/>
                <a:gd name="connsiteY2" fmla="*/ 276570 h 373149"/>
                <a:gd name="connsiteX3" fmla="*/ -192 w 457590"/>
                <a:gd name="connsiteY3" fmla="*/ 85586 h 373149"/>
                <a:gd name="connsiteX4" fmla="*/ 242361 w 457590"/>
                <a:gd name="connsiteY4" fmla="*/ -139 h 373149"/>
                <a:gd name="connsiteX5" fmla="*/ 456841 w 457590"/>
                <a:gd name="connsiteY5" fmla="*/ 85586 h 373149"/>
                <a:gd name="connsiteX6" fmla="*/ 457399 w 457590"/>
                <a:gd name="connsiteY6" fmla="*/ 276570 h 373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590" h="373149">
                  <a:moveTo>
                    <a:pt x="457399" y="276570"/>
                  </a:moveTo>
                  <a:cubicBezTo>
                    <a:pt x="457399" y="329869"/>
                    <a:pt x="354819" y="373011"/>
                    <a:pt x="228631" y="373011"/>
                  </a:cubicBezTo>
                  <a:cubicBezTo>
                    <a:pt x="102444" y="373011"/>
                    <a:pt x="-192" y="329869"/>
                    <a:pt x="-192" y="276570"/>
                  </a:cubicBezTo>
                  <a:cubicBezTo>
                    <a:pt x="-192" y="253799"/>
                    <a:pt x="-192" y="108413"/>
                    <a:pt x="-192" y="85586"/>
                  </a:cubicBezTo>
                  <a:cubicBezTo>
                    <a:pt x="14095" y="42557"/>
                    <a:pt x="116173" y="-139"/>
                    <a:pt x="242361" y="-139"/>
                  </a:cubicBezTo>
                  <a:cubicBezTo>
                    <a:pt x="368548" y="-139"/>
                    <a:pt x="446125" y="58797"/>
                    <a:pt x="456841" y="85586"/>
                  </a:cubicBezTo>
                  <a:cubicBezTo>
                    <a:pt x="456841" y="108413"/>
                    <a:pt x="457399" y="253799"/>
                    <a:pt x="457399" y="276570"/>
                  </a:cubicBezTo>
                  <a:close/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0" name="任意多边形: 形状 252"/>
            <p:cNvSpPr/>
            <p:nvPr/>
          </p:nvSpPr>
          <p:spPr>
            <a:xfrm flipV="1">
              <a:off x="3630785" y="3852225"/>
              <a:ext cx="3571" cy="171450"/>
            </a:xfrm>
            <a:custGeom>
              <a:avLst/>
              <a:gdLst>
                <a:gd name="connsiteX0" fmla="*/ -120 w 3571"/>
                <a:gd name="connsiteY0" fmla="*/ 171326 h 171450"/>
                <a:gd name="connsiteX1" fmla="*/ -120 w 3571"/>
                <a:gd name="connsiteY1" fmla="*/ -12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" h="171450">
                  <a:moveTo>
                    <a:pt x="-120" y="171326"/>
                  </a:moveTo>
                  <a:lnTo>
                    <a:pt x="-120" y="-124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1" name="任意多边形: 形状 253"/>
            <p:cNvSpPr/>
            <p:nvPr/>
          </p:nvSpPr>
          <p:spPr>
            <a:xfrm>
              <a:off x="3359322" y="3623625"/>
              <a:ext cx="885825" cy="307111"/>
            </a:xfrm>
            <a:custGeom>
              <a:avLst/>
              <a:gdLst>
                <a:gd name="connsiteX0" fmla="*/ 474207 w 885825"/>
                <a:gd name="connsiteY0" fmla="*/ 3424 h 307111"/>
                <a:gd name="connsiteX1" fmla="*/ 430060 w 885825"/>
                <a:gd name="connsiteY1" fmla="*/ 3424 h 307111"/>
                <a:gd name="connsiteX2" fmla="*/ 96 w 885825"/>
                <a:gd name="connsiteY2" fmla="*/ 127547 h 307111"/>
                <a:gd name="connsiteX3" fmla="*/ 96 w 885825"/>
                <a:gd name="connsiteY3" fmla="*/ 172307 h 307111"/>
                <a:gd name="connsiteX4" fmla="*/ 432181 w 885825"/>
                <a:gd name="connsiteY4" fmla="*/ 304299 h 307111"/>
                <a:gd name="connsiteX5" fmla="*/ 470021 w 885825"/>
                <a:gd name="connsiteY5" fmla="*/ 304299 h 307111"/>
                <a:gd name="connsiteX6" fmla="*/ 885921 w 885825"/>
                <a:gd name="connsiteY6" fmla="*/ 172307 h 307111"/>
                <a:gd name="connsiteX7" fmla="*/ 885921 w 885825"/>
                <a:gd name="connsiteY7" fmla="*/ 127547 h 307111"/>
                <a:gd name="connsiteX8" fmla="*/ 474207 w 885825"/>
                <a:gd name="connsiteY8" fmla="*/ 3424 h 3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825" h="307111">
                  <a:moveTo>
                    <a:pt x="474207" y="3424"/>
                  </a:moveTo>
                  <a:cubicBezTo>
                    <a:pt x="459975" y="-1041"/>
                    <a:pt x="444404" y="-1041"/>
                    <a:pt x="430060" y="3424"/>
                  </a:cubicBezTo>
                  <a:lnTo>
                    <a:pt x="96" y="127547"/>
                  </a:lnTo>
                  <a:lnTo>
                    <a:pt x="96" y="172307"/>
                  </a:lnTo>
                  <a:lnTo>
                    <a:pt x="432181" y="304299"/>
                  </a:lnTo>
                  <a:cubicBezTo>
                    <a:pt x="444404" y="308150"/>
                    <a:pt x="457798" y="308150"/>
                    <a:pt x="470021" y="304299"/>
                  </a:cubicBezTo>
                  <a:lnTo>
                    <a:pt x="885921" y="172307"/>
                  </a:lnTo>
                  <a:lnTo>
                    <a:pt x="885921" y="127547"/>
                  </a:lnTo>
                  <a:lnTo>
                    <a:pt x="474207" y="3424"/>
                  </a:lnTo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2" name="任意多边形: 形状 254"/>
            <p:cNvSpPr/>
            <p:nvPr/>
          </p:nvSpPr>
          <p:spPr>
            <a:xfrm flipV="1">
              <a:off x="3359322" y="3623625"/>
              <a:ext cx="885825" cy="307111"/>
            </a:xfrm>
            <a:custGeom>
              <a:avLst/>
              <a:gdLst>
                <a:gd name="connsiteX0" fmla="*/ 819163 w 885825"/>
                <a:gd name="connsiteY0" fmla="*/ 111828 h 307111"/>
                <a:gd name="connsiteX1" fmla="*/ 885633 w 885825"/>
                <a:gd name="connsiteY1" fmla="*/ 134599 h 307111"/>
                <a:gd name="connsiteX2" fmla="*/ 885633 w 885825"/>
                <a:gd name="connsiteY2" fmla="*/ 179359 h 307111"/>
                <a:gd name="connsiteX3" fmla="*/ 473919 w 885825"/>
                <a:gd name="connsiteY3" fmla="*/ 303482 h 307111"/>
                <a:gd name="connsiteX4" fmla="*/ 429772 w 885825"/>
                <a:gd name="connsiteY4" fmla="*/ 303482 h 307111"/>
                <a:gd name="connsiteX5" fmla="*/ -192 w 885825"/>
                <a:gd name="connsiteY5" fmla="*/ 179359 h 307111"/>
                <a:gd name="connsiteX6" fmla="*/ -192 w 885825"/>
                <a:gd name="connsiteY6" fmla="*/ 134599 h 307111"/>
                <a:gd name="connsiteX7" fmla="*/ 431893 w 885825"/>
                <a:gd name="connsiteY7" fmla="*/ 2607 h 307111"/>
                <a:gd name="connsiteX8" fmla="*/ 469733 w 885825"/>
                <a:gd name="connsiteY8" fmla="*/ 2607 h 307111"/>
                <a:gd name="connsiteX9" fmla="*/ 758329 w 885825"/>
                <a:gd name="connsiteY9" fmla="*/ 94136 h 3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25" h="307111">
                  <a:moveTo>
                    <a:pt x="819163" y="111828"/>
                  </a:moveTo>
                  <a:lnTo>
                    <a:pt x="885633" y="134599"/>
                  </a:lnTo>
                  <a:lnTo>
                    <a:pt x="885633" y="179359"/>
                  </a:lnTo>
                  <a:lnTo>
                    <a:pt x="473919" y="303482"/>
                  </a:lnTo>
                  <a:cubicBezTo>
                    <a:pt x="459687" y="307946"/>
                    <a:pt x="444116" y="307946"/>
                    <a:pt x="429772" y="303482"/>
                  </a:cubicBezTo>
                  <a:lnTo>
                    <a:pt x="-192" y="179359"/>
                  </a:lnTo>
                  <a:lnTo>
                    <a:pt x="-192" y="134599"/>
                  </a:lnTo>
                  <a:lnTo>
                    <a:pt x="431893" y="2607"/>
                  </a:lnTo>
                  <a:cubicBezTo>
                    <a:pt x="444116" y="-1244"/>
                    <a:pt x="457510" y="-1244"/>
                    <a:pt x="469733" y="2607"/>
                  </a:cubicBezTo>
                  <a:lnTo>
                    <a:pt x="758329" y="94136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3" name="任意多边形: 形状 255"/>
            <p:cNvSpPr/>
            <p:nvPr/>
          </p:nvSpPr>
          <p:spPr>
            <a:xfrm flipV="1">
              <a:off x="3814959" y="3747134"/>
              <a:ext cx="329729" cy="248356"/>
            </a:xfrm>
            <a:custGeom>
              <a:avLst/>
              <a:gdLst>
                <a:gd name="connsiteX0" fmla="*/ -267 w 329729"/>
                <a:gd name="connsiteY0" fmla="*/ 248168 h 248356"/>
                <a:gd name="connsiteX1" fmla="*/ 296422 w 329729"/>
                <a:gd name="connsiteY1" fmla="*/ 161494 h 248356"/>
                <a:gd name="connsiteX2" fmla="*/ 329462 w 329729"/>
                <a:gd name="connsiteY2" fmla="*/ 114167 h 248356"/>
                <a:gd name="connsiteX3" fmla="*/ 329071 w 329729"/>
                <a:gd name="connsiteY3" fmla="*/ -189 h 24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9729" h="248356">
                  <a:moveTo>
                    <a:pt x="-267" y="248168"/>
                  </a:moveTo>
                  <a:lnTo>
                    <a:pt x="296422" y="161494"/>
                  </a:lnTo>
                  <a:cubicBezTo>
                    <a:pt x="315844" y="156583"/>
                    <a:pt x="329574" y="136938"/>
                    <a:pt x="329462" y="114167"/>
                  </a:cubicBezTo>
                  <a:lnTo>
                    <a:pt x="329071" y="-189"/>
                  </a:lnTo>
                </a:path>
              </a:pathLst>
            </a:custGeom>
            <a:noFill/>
            <a:ln w="28575" cap="rnd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4" name="任意多边形: 形状 256"/>
            <p:cNvSpPr/>
            <p:nvPr/>
          </p:nvSpPr>
          <p:spPr>
            <a:xfrm>
              <a:off x="4087412" y="4023675"/>
              <a:ext cx="115404" cy="171450"/>
            </a:xfrm>
            <a:custGeom>
              <a:avLst/>
              <a:gdLst>
                <a:gd name="connsiteX0" fmla="*/ 115041 w 115404"/>
                <a:gd name="connsiteY0" fmla="*/ 143020 h 171450"/>
                <a:gd name="connsiteX1" fmla="*/ 72178 w 115404"/>
                <a:gd name="connsiteY1" fmla="*/ 145 h 171450"/>
                <a:gd name="connsiteX2" fmla="*/ 43603 w 115404"/>
                <a:gd name="connsiteY2" fmla="*/ 145 h 171450"/>
                <a:gd name="connsiteX3" fmla="*/ 741 w 115404"/>
                <a:gd name="connsiteY3" fmla="*/ 143020 h 171450"/>
                <a:gd name="connsiteX4" fmla="*/ 29316 w 115404"/>
                <a:gd name="connsiteY4" fmla="*/ 171595 h 171450"/>
                <a:gd name="connsiteX5" fmla="*/ 86466 w 115404"/>
                <a:gd name="connsiteY5" fmla="*/ 171595 h 171450"/>
                <a:gd name="connsiteX6" fmla="*/ 115041 w 115404"/>
                <a:gd name="connsiteY6" fmla="*/ 14302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404" h="171450">
                  <a:moveTo>
                    <a:pt x="115041" y="143020"/>
                  </a:moveTo>
                  <a:lnTo>
                    <a:pt x="72178" y="145"/>
                  </a:lnTo>
                  <a:lnTo>
                    <a:pt x="43603" y="145"/>
                  </a:lnTo>
                  <a:lnTo>
                    <a:pt x="741" y="143020"/>
                  </a:lnTo>
                  <a:cubicBezTo>
                    <a:pt x="-3222" y="157698"/>
                    <a:pt x="14135" y="171595"/>
                    <a:pt x="29316" y="171595"/>
                  </a:cubicBezTo>
                  <a:lnTo>
                    <a:pt x="86466" y="171595"/>
                  </a:lnTo>
                  <a:cubicBezTo>
                    <a:pt x="101591" y="171595"/>
                    <a:pt x="118836" y="157643"/>
                    <a:pt x="115041" y="143020"/>
                  </a:cubicBezTo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5" name="任意多边形: 形状 257"/>
            <p:cNvSpPr/>
            <p:nvPr/>
          </p:nvSpPr>
          <p:spPr>
            <a:xfrm flipV="1">
              <a:off x="4087412" y="4023675"/>
              <a:ext cx="115404" cy="171449"/>
            </a:xfrm>
            <a:custGeom>
              <a:avLst/>
              <a:gdLst>
                <a:gd name="connsiteX0" fmla="*/ 114537 w 115404"/>
                <a:gd name="connsiteY0" fmla="*/ 28619 h 171449"/>
                <a:gd name="connsiteX1" fmla="*/ 71674 w 115404"/>
                <a:gd name="connsiteY1" fmla="*/ 171494 h 171449"/>
                <a:gd name="connsiteX2" fmla="*/ 43099 w 115404"/>
                <a:gd name="connsiteY2" fmla="*/ 171494 h 171449"/>
                <a:gd name="connsiteX3" fmla="*/ 237 w 115404"/>
                <a:gd name="connsiteY3" fmla="*/ 28619 h 171449"/>
                <a:gd name="connsiteX4" fmla="*/ 28812 w 115404"/>
                <a:gd name="connsiteY4" fmla="*/ 44 h 171449"/>
                <a:gd name="connsiteX5" fmla="*/ 85962 w 115404"/>
                <a:gd name="connsiteY5" fmla="*/ 44 h 171449"/>
                <a:gd name="connsiteX6" fmla="*/ 114537 w 115404"/>
                <a:gd name="connsiteY6" fmla="*/ 28619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404" h="171449">
                  <a:moveTo>
                    <a:pt x="114537" y="28619"/>
                  </a:moveTo>
                  <a:lnTo>
                    <a:pt x="71674" y="171494"/>
                  </a:lnTo>
                  <a:lnTo>
                    <a:pt x="43099" y="171494"/>
                  </a:lnTo>
                  <a:lnTo>
                    <a:pt x="237" y="28619"/>
                  </a:lnTo>
                  <a:cubicBezTo>
                    <a:pt x="-3726" y="13941"/>
                    <a:pt x="13631" y="44"/>
                    <a:pt x="28812" y="44"/>
                  </a:cubicBezTo>
                  <a:lnTo>
                    <a:pt x="85962" y="44"/>
                  </a:lnTo>
                  <a:cubicBezTo>
                    <a:pt x="101087" y="44"/>
                    <a:pt x="118332" y="13997"/>
                    <a:pt x="114537" y="28619"/>
                  </a:cubicBezTo>
                  <a:close/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6" name="任意多边形: 形状 258"/>
            <p:cNvSpPr/>
            <p:nvPr/>
          </p:nvSpPr>
          <p:spPr>
            <a:xfrm>
              <a:off x="4102272" y="3952238"/>
              <a:ext cx="85725" cy="85725"/>
            </a:xfrm>
            <a:custGeom>
              <a:avLst/>
              <a:gdLst>
                <a:gd name="connsiteX0" fmla="*/ 85893 w 85725"/>
                <a:gd name="connsiteY0" fmla="*/ 42984 h 85725"/>
                <a:gd name="connsiteX1" fmla="*/ 42864 w 85725"/>
                <a:gd name="connsiteY1" fmla="*/ 85846 h 85725"/>
                <a:gd name="connsiteX2" fmla="*/ 168 w 85725"/>
                <a:gd name="connsiteY2" fmla="*/ 42984 h 85725"/>
                <a:gd name="connsiteX3" fmla="*/ 43198 w 85725"/>
                <a:gd name="connsiteY3" fmla="*/ 121 h 85725"/>
                <a:gd name="connsiteX4" fmla="*/ 85893 w 85725"/>
                <a:gd name="connsiteY4" fmla="*/ 4298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893" y="42984"/>
                  </a:moveTo>
                  <a:cubicBezTo>
                    <a:pt x="85782" y="66647"/>
                    <a:pt x="66527" y="85846"/>
                    <a:pt x="42864" y="85846"/>
                  </a:cubicBezTo>
                  <a:cubicBezTo>
                    <a:pt x="19200" y="85846"/>
                    <a:pt x="57" y="66647"/>
                    <a:pt x="168" y="42984"/>
                  </a:cubicBezTo>
                  <a:cubicBezTo>
                    <a:pt x="280" y="19320"/>
                    <a:pt x="19535" y="121"/>
                    <a:pt x="43198" y="121"/>
                  </a:cubicBezTo>
                  <a:cubicBezTo>
                    <a:pt x="66862" y="121"/>
                    <a:pt x="86005" y="19320"/>
                    <a:pt x="85893" y="42984"/>
                  </a:cubicBezTo>
                </a:path>
              </a:pathLst>
            </a:custGeom>
            <a:solidFill>
              <a:srgbClr val="9BCCEF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27" name="任意多边形: 形状 259"/>
            <p:cNvSpPr/>
            <p:nvPr/>
          </p:nvSpPr>
          <p:spPr>
            <a:xfrm flipV="1">
              <a:off x="4102272" y="3952238"/>
              <a:ext cx="85725" cy="85725"/>
            </a:xfrm>
            <a:custGeom>
              <a:avLst/>
              <a:gdLst>
                <a:gd name="connsiteX0" fmla="*/ 85389 w 85725"/>
                <a:gd name="connsiteY0" fmla="*/ 42795 h 85725"/>
                <a:gd name="connsiteX1" fmla="*/ 42360 w 85725"/>
                <a:gd name="connsiteY1" fmla="*/ -68 h 85725"/>
                <a:gd name="connsiteX2" fmla="*/ -336 w 85725"/>
                <a:gd name="connsiteY2" fmla="*/ 42795 h 85725"/>
                <a:gd name="connsiteX3" fmla="*/ 42694 w 85725"/>
                <a:gd name="connsiteY3" fmla="*/ 85657 h 85725"/>
                <a:gd name="connsiteX4" fmla="*/ 85389 w 85725"/>
                <a:gd name="connsiteY4" fmla="*/ 4279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5389" y="42795"/>
                  </a:moveTo>
                  <a:cubicBezTo>
                    <a:pt x="85278" y="19131"/>
                    <a:pt x="66023" y="-68"/>
                    <a:pt x="42360" y="-68"/>
                  </a:cubicBezTo>
                  <a:cubicBezTo>
                    <a:pt x="18696" y="-68"/>
                    <a:pt x="-447" y="19131"/>
                    <a:pt x="-336" y="42795"/>
                  </a:cubicBezTo>
                  <a:cubicBezTo>
                    <a:pt x="-224" y="66458"/>
                    <a:pt x="19031" y="85657"/>
                    <a:pt x="42694" y="85657"/>
                  </a:cubicBezTo>
                  <a:cubicBezTo>
                    <a:pt x="66358" y="85657"/>
                    <a:pt x="85501" y="66458"/>
                    <a:pt x="85389" y="42795"/>
                  </a:cubicBezTo>
                  <a:close/>
                </a:path>
              </a:pathLst>
            </a:custGeom>
            <a:solidFill>
              <a:srgbClr val="F1939C"/>
            </a:solidFill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</p:grpSp>
      <p:grpSp>
        <p:nvGrpSpPr>
          <p:cNvPr id="128" name="图形 55" descr="32303139393334323b32303230313732373bbfc6d1a7bcbccaf5cad4d1e9"/>
          <p:cNvGrpSpPr/>
          <p:nvPr/>
        </p:nvGrpSpPr>
        <p:grpSpPr>
          <a:xfrm>
            <a:off x="7536498" y="3016250"/>
            <a:ext cx="700405" cy="790575"/>
            <a:chOff x="4723778" y="3341542"/>
            <a:chExt cx="785812" cy="885825"/>
          </a:xfrm>
        </p:grpSpPr>
        <p:sp>
          <p:nvSpPr>
            <p:cNvPr id="132" name="任意多边形: 形状 234"/>
            <p:cNvSpPr/>
            <p:nvPr/>
          </p:nvSpPr>
          <p:spPr>
            <a:xfrm>
              <a:off x="4723778" y="3370117"/>
              <a:ext cx="785812" cy="785812"/>
            </a:xfrm>
            <a:custGeom>
              <a:avLst/>
              <a:gdLst>
                <a:gd name="connsiteX0" fmla="*/ 785913 w 785812"/>
                <a:gd name="connsiteY0" fmla="*/ 392998 h 785812"/>
                <a:gd name="connsiteX1" fmla="*/ 393007 w 785812"/>
                <a:gd name="connsiteY1" fmla="*/ 785904 h 785812"/>
                <a:gd name="connsiteX2" fmla="*/ 101 w 785812"/>
                <a:gd name="connsiteY2" fmla="*/ 392998 h 785812"/>
                <a:gd name="connsiteX3" fmla="*/ 393007 w 785812"/>
                <a:gd name="connsiteY3" fmla="*/ 92 h 785812"/>
                <a:gd name="connsiteX4" fmla="*/ 785913 w 785812"/>
                <a:gd name="connsiteY4" fmla="*/ 392998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5812" h="785812">
                  <a:moveTo>
                    <a:pt x="785913" y="392998"/>
                  </a:moveTo>
                  <a:cubicBezTo>
                    <a:pt x="785913" y="609989"/>
                    <a:pt x="609998" y="785904"/>
                    <a:pt x="393007" y="785904"/>
                  </a:cubicBezTo>
                  <a:cubicBezTo>
                    <a:pt x="176015" y="785904"/>
                    <a:pt x="101" y="609989"/>
                    <a:pt x="101" y="392998"/>
                  </a:cubicBezTo>
                  <a:cubicBezTo>
                    <a:pt x="101" y="176006"/>
                    <a:pt x="176015" y="92"/>
                    <a:pt x="393007" y="92"/>
                  </a:cubicBezTo>
                  <a:cubicBezTo>
                    <a:pt x="609998" y="92"/>
                    <a:pt x="785913" y="176006"/>
                    <a:pt x="785913" y="392998"/>
                  </a:cubicBezTo>
                </a:path>
              </a:pathLst>
            </a:custGeom>
            <a:solidFill>
              <a:srgbClr val="E3E3E4"/>
            </a:solidFill>
            <a:ln w="14288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3" name="任意多边形: 形状 235"/>
            <p:cNvSpPr/>
            <p:nvPr/>
          </p:nvSpPr>
          <p:spPr>
            <a:xfrm flipV="1">
              <a:off x="5209553" y="3584430"/>
              <a:ext cx="171450" cy="642937"/>
            </a:xfrm>
            <a:custGeom>
              <a:avLst/>
              <a:gdLst>
                <a:gd name="connsiteX0" fmla="*/ 42641 w 171450"/>
                <a:gd name="connsiteY0" fmla="*/ 642865 h 642937"/>
                <a:gd name="connsiteX1" fmla="*/ 171228 w 171450"/>
                <a:gd name="connsiteY1" fmla="*/ 642865 h 642937"/>
                <a:gd name="connsiteX2" fmla="*/ 171228 w 171450"/>
                <a:gd name="connsiteY2" fmla="*/ 571427 h 642937"/>
                <a:gd name="connsiteX3" fmla="*/ 142653 w 171450"/>
                <a:gd name="connsiteY3" fmla="*/ 571427 h 642937"/>
                <a:gd name="connsiteX4" fmla="*/ 142653 w 171450"/>
                <a:gd name="connsiteY4" fmla="*/ 71365 h 642937"/>
                <a:gd name="connsiteX5" fmla="*/ 71216 w 171450"/>
                <a:gd name="connsiteY5" fmla="*/ -73 h 642937"/>
                <a:gd name="connsiteX6" fmla="*/ -222 w 171450"/>
                <a:gd name="connsiteY6" fmla="*/ 71365 h 642937"/>
                <a:gd name="connsiteX7" fmla="*/ -222 w 171450"/>
                <a:gd name="connsiteY7" fmla="*/ 85652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642937">
                  <a:moveTo>
                    <a:pt x="42641" y="642865"/>
                  </a:moveTo>
                  <a:lnTo>
                    <a:pt x="171228" y="642865"/>
                  </a:lnTo>
                  <a:lnTo>
                    <a:pt x="171228" y="571427"/>
                  </a:lnTo>
                  <a:lnTo>
                    <a:pt x="142653" y="571427"/>
                  </a:lnTo>
                  <a:lnTo>
                    <a:pt x="142653" y="71365"/>
                  </a:lnTo>
                  <a:cubicBezTo>
                    <a:pt x="142653" y="31906"/>
                    <a:pt x="110674" y="-73"/>
                    <a:pt x="71216" y="-73"/>
                  </a:cubicBezTo>
                  <a:cubicBezTo>
                    <a:pt x="31757" y="-73"/>
                    <a:pt x="-222" y="31906"/>
                    <a:pt x="-222" y="71365"/>
                  </a:cubicBezTo>
                  <a:lnTo>
                    <a:pt x="-222" y="85652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4" name="任意多边形: 形状 236"/>
            <p:cNvSpPr/>
            <p:nvPr/>
          </p:nvSpPr>
          <p:spPr>
            <a:xfrm flipV="1">
              <a:off x="5180978" y="3584430"/>
              <a:ext cx="42862" cy="214312"/>
            </a:xfrm>
            <a:custGeom>
              <a:avLst/>
              <a:gdLst>
                <a:gd name="connsiteX0" fmla="*/ 28392 w 42862"/>
                <a:gd name="connsiteY0" fmla="*/ -283 h 214312"/>
                <a:gd name="connsiteX1" fmla="*/ 28392 w 42862"/>
                <a:gd name="connsiteY1" fmla="*/ 142592 h 214312"/>
                <a:gd name="connsiteX2" fmla="*/ -183 w 42862"/>
                <a:gd name="connsiteY2" fmla="*/ 142592 h 214312"/>
                <a:gd name="connsiteX3" fmla="*/ -183 w 42862"/>
                <a:gd name="connsiteY3" fmla="*/ 214030 h 214312"/>
                <a:gd name="connsiteX4" fmla="*/ 42680 w 42862"/>
                <a:gd name="connsiteY4" fmla="*/ 21403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214312">
                  <a:moveTo>
                    <a:pt x="28392" y="-283"/>
                  </a:moveTo>
                  <a:lnTo>
                    <a:pt x="28392" y="142592"/>
                  </a:lnTo>
                  <a:lnTo>
                    <a:pt x="-183" y="142592"/>
                  </a:lnTo>
                  <a:lnTo>
                    <a:pt x="-183" y="214030"/>
                  </a:lnTo>
                  <a:lnTo>
                    <a:pt x="42680" y="214030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5" name="任意多边形: 形状 237"/>
            <p:cNvSpPr/>
            <p:nvPr/>
          </p:nvSpPr>
          <p:spPr>
            <a:xfrm flipV="1">
              <a:off x="5209553" y="3655867"/>
              <a:ext cx="100012" cy="3571"/>
            </a:xfrm>
            <a:custGeom>
              <a:avLst/>
              <a:gdLst>
                <a:gd name="connsiteX0" fmla="*/ -207 w 100012"/>
                <a:gd name="connsiteY0" fmla="*/ -318 h 3571"/>
                <a:gd name="connsiteX1" fmla="*/ 99806 w 100012"/>
                <a:gd name="connsiteY1" fmla="*/ -318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3571">
                  <a:moveTo>
                    <a:pt x="-207" y="-318"/>
                  </a:moveTo>
                  <a:lnTo>
                    <a:pt x="99806" y="-318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6" name="任意多边形: 形状 238"/>
            <p:cNvSpPr/>
            <p:nvPr/>
          </p:nvSpPr>
          <p:spPr>
            <a:xfrm flipV="1">
              <a:off x="5280991" y="3698730"/>
              <a:ext cx="3571" cy="114300"/>
            </a:xfrm>
            <a:custGeom>
              <a:avLst/>
              <a:gdLst>
                <a:gd name="connsiteX0" fmla="*/ -216 w 3571"/>
                <a:gd name="connsiteY0" fmla="*/ 114080 h 114300"/>
                <a:gd name="connsiteX1" fmla="*/ -216 w 3571"/>
                <a:gd name="connsiteY1" fmla="*/ -22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" h="114300">
                  <a:moveTo>
                    <a:pt x="-216" y="114080"/>
                  </a:moveTo>
                  <a:lnTo>
                    <a:pt x="-216" y="-220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7" name="任意多边形: 形状 239"/>
            <p:cNvSpPr/>
            <p:nvPr/>
          </p:nvSpPr>
          <p:spPr>
            <a:xfrm>
              <a:off x="4766641" y="3527280"/>
              <a:ext cx="514350" cy="700087"/>
            </a:xfrm>
            <a:custGeom>
              <a:avLst/>
              <a:gdLst>
                <a:gd name="connsiteX0" fmla="*/ 328694 w 514350"/>
                <a:gd name="connsiteY0" fmla="*/ 196122 h 700087"/>
                <a:gd name="connsiteX1" fmla="*/ 328694 w 514350"/>
                <a:gd name="connsiteY1" fmla="*/ 71553 h 700087"/>
                <a:gd name="connsiteX2" fmla="*/ 357269 w 514350"/>
                <a:gd name="connsiteY2" fmla="*/ 71553 h 700087"/>
                <a:gd name="connsiteX3" fmla="*/ 357269 w 514350"/>
                <a:gd name="connsiteY3" fmla="*/ 116 h 700087"/>
                <a:gd name="connsiteX4" fmla="*/ 157244 w 514350"/>
                <a:gd name="connsiteY4" fmla="*/ 116 h 700087"/>
                <a:gd name="connsiteX5" fmla="*/ 157244 w 514350"/>
                <a:gd name="connsiteY5" fmla="*/ 71553 h 700087"/>
                <a:gd name="connsiteX6" fmla="*/ 185819 w 514350"/>
                <a:gd name="connsiteY6" fmla="*/ 71553 h 700087"/>
                <a:gd name="connsiteX7" fmla="*/ 185819 w 514350"/>
                <a:gd name="connsiteY7" fmla="*/ 196122 h 700087"/>
                <a:gd name="connsiteX8" fmla="*/ 81 w 514350"/>
                <a:gd name="connsiteY8" fmla="*/ 443028 h 700087"/>
                <a:gd name="connsiteX9" fmla="*/ 257256 w 514350"/>
                <a:gd name="connsiteY9" fmla="*/ 700203 h 700087"/>
                <a:gd name="connsiteX10" fmla="*/ 514431 w 514350"/>
                <a:gd name="connsiteY10" fmla="*/ 443028 h 700087"/>
                <a:gd name="connsiteX11" fmla="*/ 328694 w 514350"/>
                <a:gd name="connsiteY11" fmla="*/ 196122 h 7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4350" h="700087">
                  <a:moveTo>
                    <a:pt x="328694" y="196122"/>
                  </a:moveTo>
                  <a:lnTo>
                    <a:pt x="328694" y="71553"/>
                  </a:lnTo>
                  <a:lnTo>
                    <a:pt x="357269" y="71553"/>
                  </a:lnTo>
                  <a:lnTo>
                    <a:pt x="357269" y="116"/>
                  </a:lnTo>
                  <a:lnTo>
                    <a:pt x="157244" y="116"/>
                  </a:lnTo>
                  <a:lnTo>
                    <a:pt x="157244" y="71553"/>
                  </a:lnTo>
                  <a:lnTo>
                    <a:pt x="185819" y="71553"/>
                  </a:lnTo>
                  <a:lnTo>
                    <a:pt x="185819" y="196122"/>
                  </a:lnTo>
                  <a:cubicBezTo>
                    <a:pt x="78551" y="227097"/>
                    <a:pt x="81" y="325826"/>
                    <a:pt x="81" y="443028"/>
                  </a:cubicBezTo>
                  <a:cubicBezTo>
                    <a:pt x="81" y="585066"/>
                    <a:pt x="115218" y="700203"/>
                    <a:pt x="257256" y="700203"/>
                  </a:cubicBezTo>
                  <a:cubicBezTo>
                    <a:pt x="399294" y="700203"/>
                    <a:pt x="514431" y="585066"/>
                    <a:pt x="514431" y="443028"/>
                  </a:cubicBezTo>
                  <a:cubicBezTo>
                    <a:pt x="514431" y="325826"/>
                    <a:pt x="435961" y="227097"/>
                    <a:pt x="328694" y="196122"/>
                  </a:cubicBezTo>
                </a:path>
              </a:pathLst>
            </a:custGeom>
            <a:solidFill>
              <a:srgbClr val="FFFFFF"/>
            </a:solidFill>
            <a:ln w="14288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8" name="任意多边形: 形状 240"/>
            <p:cNvSpPr/>
            <p:nvPr/>
          </p:nvSpPr>
          <p:spPr>
            <a:xfrm flipV="1">
              <a:off x="4766641" y="3527280"/>
              <a:ext cx="514350" cy="700087"/>
            </a:xfrm>
            <a:custGeom>
              <a:avLst/>
              <a:gdLst>
                <a:gd name="connsiteX0" fmla="*/ 199917 w 514350"/>
                <a:gd name="connsiteY0" fmla="*/ 699987 h 700087"/>
                <a:gd name="connsiteX1" fmla="*/ 157055 w 514350"/>
                <a:gd name="connsiteY1" fmla="*/ 699987 h 700087"/>
                <a:gd name="connsiteX2" fmla="*/ 157055 w 514350"/>
                <a:gd name="connsiteY2" fmla="*/ 628549 h 700087"/>
                <a:gd name="connsiteX3" fmla="*/ 185630 w 514350"/>
                <a:gd name="connsiteY3" fmla="*/ 628549 h 700087"/>
                <a:gd name="connsiteX4" fmla="*/ 185630 w 514350"/>
                <a:gd name="connsiteY4" fmla="*/ 503980 h 700087"/>
                <a:gd name="connsiteX5" fmla="*/ -108 w 514350"/>
                <a:gd name="connsiteY5" fmla="*/ 257074 h 700087"/>
                <a:gd name="connsiteX6" fmla="*/ 257067 w 514350"/>
                <a:gd name="connsiteY6" fmla="*/ -101 h 700087"/>
                <a:gd name="connsiteX7" fmla="*/ 514242 w 514350"/>
                <a:gd name="connsiteY7" fmla="*/ 257074 h 700087"/>
                <a:gd name="connsiteX8" fmla="*/ 328505 w 514350"/>
                <a:gd name="connsiteY8" fmla="*/ 503980 h 700087"/>
                <a:gd name="connsiteX9" fmla="*/ 328505 w 514350"/>
                <a:gd name="connsiteY9" fmla="*/ 628549 h 700087"/>
                <a:gd name="connsiteX10" fmla="*/ 357080 w 514350"/>
                <a:gd name="connsiteY10" fmla="*/ 628549 h 700087"/>
                <a:gd name="connsiteX11" fmla="*/ 357080 w 514350"/>
                <a:gd name="connsiteY11" fmla="*/ 699987 h 700087"/>
                <a:gd name="connsiteX12" fmla="*/ 228492 w 514350"/>
                <a:gd name="connsiteY12" fmla="*/ 699987 h 7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350" h="700087">
                  <a:moveTo>
                    <a:pt x="199917" y="699987"/>
                  </a:moveTo>
                  <a:lnTo>
                    <a:pt x="157055" y="699987"/>
                  </a:lnTo>
                  <a:lnTo>
                    <a:pt x="157055" y="628549"/>
                  </a:lnTo>
                  <a:lnTo>
                    <a:pt x="185630" y="628549"/>
                  </a:lnTo>
                  <a:lnTo>
                    <a:pt x="185630" y="503980"/>
                  </a:lnTo>
                  <a:cubicBezTo>
                    <a:pt x="78362" y="473005"/>
                    <a:pt x="-108" y="374276"/>
                    <a:pt x="-108" y="257074"/>
                  </a:cubicBezTo>
                  <a:cubicBezTo>
                    <a:pt x="-108" y="115036"/>
                    <a:pt x="115029" y="-101"/>
                    <a:pt x="257067" y="-101"/>
                  </a:cubicBezTo>
                  <a:cubicBezTo>
                    <a:pt x="399105" y="-101"/>
                    <a:pt x="514242" y="115036"/>
                    <a:pt x="514242" y="257074"/>
                  </a:cubicBezTo>
                  <a:cubicBezTo>
                    <a:pt x="514242" y="374276"/>
                    <a:pt x="435772" y="473005"/>
                    <a:pt x="328505" y="503980"/>
                  </a:cubicBezTo>
                  <a:lnTo>
                    <a:pt x="328505" y="628549"/>
                  </a:lnTo>
                  <a:lnTo>
                    <a:pt x="357080" y="628549"/>
                  </a:lnTo>
                  <a:lnTo>
                    <a:pt x="357080" y="699987"/>
                  </a:lnTo>
                  <a:lnTo>
                    <a:pt x="228492" y="699987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39" name="任意多边形: 形状 241"/>
            <p:cNvSpPr/>
            <p:nvPr/>
          </p:nvSpPr>
          <p:spPr>
            <a:xfrm>
              <a:off x="4819884" y="3941617"/>
              <a:ext cx="407863" cy="228600"/>
            </a:xfrm>
            <a:custGeom>
              <a:avLst/>
              <a:gdLst>
                <a:gd name="connsiteX0" fmla="*/ 3988 w 407863"/>
                <a:gd name="connsiteY0" fmla="*/ 153 h 228600"/>
                <a:gd name="connsiteX1" fmla="*/ 81 w 407863"/>
                <a:gd name="connsiteY1" fmla="*/ 24821 h 228600"/>
                <a:gd name="connsiteX2" fmla="*/ 204013 w 407863"/>
                <a:gd name="connsiteY2" fmla="*/ 228753 h 228600"/>
                <a:gd name="connsiteX3" fmla="*/ 407944 w 407863"/>
                <a:gd name="connsiteY3" fmla="*/ 24821 h 228600"/>
                <a:gd name="connsiteX4" fmla="*/ 404038 w 407863"/>
                <a:gd name="connsiteY4" fmla="*/ 153 h 228600"/>
                <a:gd name="connsiteX5" fmla="*/ 3988 w 407863"/>
                <a:gd name="connsiteY5" fmla="*/ 15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63" h="228600">
                  <a:moveTo>
                    <a:pt x="3988" y="153"/>
                  </a:moveTo>
                  <a:cubicBezTo>
                    <a:pt x="2927" y="8748"/>
                    <a:pt x="81" y="16226"/>
                    <a:pt x="81" y="24821"/>
                  </a:cubicBezTo>
                  <a:cubicBezTo>
                    <a:pt x="81" y="137447"/>
                    <a:pt x="91387" y="228753"/>
                    <a:pt x="204013" y="228753"/>
                  </a:cubicBezTo>
                  <a:cubicBezTo>
                    <a:pt x="316638" y="228753"/>
                    <a:pt x="407944" y="137447"/>
                    <a:pt x="407944" y="24821"/>
                  </a:cubicBezTo>
                  <a:cubicBezTo>
                    <a:pt x="407944" y="16226"/>
                    <a:pt x="405098" y="8748"/>
                    <a:pt x="404038" y="153"/>
                  </a:cubicBezTo>
                  <a:lnTo>
                    <a:pt x="3988" y="153"/>
                  </a:lnTo>
                </a:path>
              </a:pathLst>
            </a:custGeom>
            <a:solidFill>
              <a:srgbClr val="F1939C"/>
            </a:solidFill>
            <a:ln w="14288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40" name="任意多边形: 形状 242"/>
            <p:cNvSpPr/>
            <p:nvPr/>
          </p:nvSpPr>
          <p:spPr>
            <a:xfrm flipV="1">
              <a:off x="4819884" y="3941617"/>
              <a:ext cx="407863" cy="228600"/>
            </a:xfrm>
            <a:custGeom>
              <a:avLst/>
              <a:gdLst>
                <a:gd name="connsiteX0" fmla="*/ 3799 w 407863"/>
                <a:gd name="connsiteY0" fmla="*/ 228674 h 228600"/>
                <a:gd name="connsiteX1" fmla="*/ -108 w 407863"/>
                <a:gd name="connsiteY1" fmla="*/ 204006 h 228600"/>
                <a:gd name="connsiteX2" fmla="*/ 203824 w 407863"/>
                <a:gd name="connsiteY2" fmla="*/ 74 h 228600"/>
                <a:gd name="connsiteX3" fmla="*/ 407755 w 407863"/>
                <a:gd name="connsiteY3" fmla="*/ 204006 h 228600"/>
                <a:gd name="connsiteX4" fmla="*/ 403849 w 407863"/>
                <a:gd name="connsiteY4" fmla="*/ 22867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863" h="228600">
                  <a:moveTo>
                    <a:pt x="3799" y="228674"/>
                  </a:moveTo>
                  <a:cubicBezTo>
                    <a:pt x="2738" y="220079"/>
                    <a:pt x="-108" y="212601"/>
                    <a:pt x="-108" y="204006"/>
                  </a:cubicBezTo>
                  <a:cubicBezTo>
                    <a:pt x="-108" y="91380"/>
                    <a:pt x="91198" y="74"/>
                    <a:pt x="203824" y="74"/>
                  </a:cubicBezTo>
                  <a:cubicBezTo>
                    <a:pt x="316449" y="74"/>
                    <a:pt x="407755" y="91380"/>
                    <a:pt x="407755" y="204006"/>
                  </a:cubicBezTo>
                  <a:cubicBezTo>
                    <a:pt x="407755" y="212601"/>
                    <a:pt x="404909" y="220079"/>
                    <a:pt x="403849" y="228674"/>
                  </a:cubicBezTo>
                  <a:close/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41" name="任意多边形: 形状 243"/>
            <p:cNvSpPr/>
            <p:nvPr/>
          </p:nvSpPr>
          <p:spPr>
            <a:xfrm flipV="1">
              <a:off x="5023816" y="3341542"/>
              <a:ext cx="257175" cy="200025"/>
            </a:xfrm>
            <a:custGeom>
              <a:avLst/>
              <a:gdLst>
                <a:gd name="connsiteX0" fmla="*/ -162 w 257175"/>
                <a:gd name="connsiteY0" fmla="*/ 56622 h 200025"/>
                <a:gd name="connsiteX1" fmla="*/ -162 w 257175"/>
                <a:gd name="connsiteY1" fmla="*/ 70910 h 200025"/>
                <a:gd name="connsiteX2" fmla="*/ 129095 w 257175"/>
                <a:gd name="connsiteY2" fmla="*/ 199497 h 200025"/>
                <a:gd name="connsiteX3" fmla="*/ 128760 w 257175"/>
                <a:gd name="connsiteY3" fmla="*/ 199497 h 200025"/>
                <a:gd name="connsiteX4" fmla="*/ 257013 w 257175"/>
                <a:gd name="connsiteY4" fmla="*/ 70910 h 200025"/>
                <a:gd name="connsiteX5" fmla="*/ 257013 w 257175"/>
                <a:gd name="connsiteY5" fmla="*/ -52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5" h="200025">
                  <a:moveTo>
                    <a:pt x="-162" y="56622"/>
                  </a:moveTo>
                  <a:lnTo>
                    <a:pt x="-162" y="70910"/>
                  </a:lnTo>
                  <a:cubicBezTo>
                    <a:pt x="-162" y="141901"/>
                    <a:pt x="58104" y="199497"/>
                    <a:pt x="129095" y="199497"/>
                  </a:cubicBezTo>
                  <a:lnTo>
                    <a:pt x="128760" y="199497"/>
                  </a:lnTo>
                  <a:cubicBezTo>
                    <a:pt x="199751" y="199497"/>
                    <a:pt x="257013" y="141901"/>
                    <a:pt x="257013" y="70910"/>
                  </a:cubicBezTo>
                  <a:lnTo>
                    <a:pt x="257013" y="-528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42" name="任意多边形: 形状 244"/>
            <p:cNvSpPr/>
            <p:nvPr/>
          </p:nvSpPr>
          <p:spPr>
            <a:xfrm flipV="1">
              <a:off x="4836627" y="3778539"/>
              <a:ext cx="130038" cy="121387"/>
            </a:xfrm>
            <a:custGeom>
              <a:avLst/>
              <a:gdLst>
                <a:gd name="connsiteX0" fmla="*/ 129982 w 130038"/>
                <a:gd name="connsiteY0" fmla="*/ 121250 h 121387"/>
                <a:gd name="connsiteX1" fmla="*/ -57 w 130038"/>
                <a:gd name="connsiteY1" fmla="*/ -138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38" h="121387">
                  <a:moveTo>
                    <a:pt x="129982" y="121250"/>
                  </a:moveTo>
                  <a:cubicBezTo>
                    <a:pt x="69930" y="103334"/>
                    <a:pt x="21821" y="58016"/>
                    <a:pt x="-57" y="-138"/>
                  </a:cubicBez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43" name="任意多边形: 形状 245"/>
            <p:cNvSpPr/>
            <p:nvPr/>
          </p:nvSpPr>
          <p:spPr>
            <a:xfrm flipV="1">
              <a:off x="4952378" y="3598717"/>
              <a:ext cx="100012" cy="3571"/>
            </a:xfrm>
            <a:custGeom>
              <a:avLst/>
              <a:gdLst>
                <a:gd name="connsiteX0" fmla="*/ 99914 w 100012"/>
                <a:gd name="connsiteY0" fmla="*/ -374 h 3571"/>
                <a:gd name="connsiteX1" fmla="*/ -99 w 100012"/>
                <a:gd name="connsiteY1" fmla="*/ -374 h 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12" h="3571">
                  <a:moveTo>
                    <a:pt x="99914" y="-374"/>
                  </a:moveTo>
                  <a:lnTo>
                    <a:pt x="-99" y="-374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  <p:sp>
          <p:nvSpPr>
            <p:cNvPr id="144" name="任意多边形: 形状 246"/>
            <p:cNvSpPr/>
            <p:nvPr/>
          </p:nvSpPr>
          <p:spPr>
            <a:xfrm flipV="1">
              <a:off x="5023816" y="3641580"/>
              <a:ext cx="3571" cy="257175"/>
            </a:xfrm>
            <a:custGeom>
              <a:avLst/>
              <a:gdLst>
                <a:gd name="connsiteX0" fmla="*/ -108 w 3571"/>
                <a:gd name="connsiteY0" fmla="*/ 256969 h 257175"/>
                <a:gd name="connsiteX1" fmla="*/ -108 w 3571"/>
                <a:gd name="connsiteY1" fmla="*/ -206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" h="257175">
                  <a:moveTo>
                    <a:pt x="-108" y="256969"/>
                  </a:moveTo>
                  <a:lnTo>
                    <a:pt x="-108" y="-206"/>
                  </a:lnTo>
                </a:path>
              </a:pathLst>
            </a:custGeom>
            <a:noFill/>
            <a:ln w="28575" cap="flat">
              <a:solidFill>
                <a:srgbClr val="C02C38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/>
                <a:ea typeface="汉仪中黑简" panose="02010600030101010101" charset="-122"/>
                <a:cs typeface="汉仪粗黑简" panose="02010600000101010101" charset="-122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 flipV="1">
            <a:off x="4370070" y="3256280"/>
            <a:ext cx="955040" cy="314960"/>
          </a:xfrm>
          <a:prstGeom prst="line">
            <a:avLst/>
          </a:prstGeom>
          <a:ln w="19050">
            <a:solidFill>
              <a:srgbClr val="C0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829243" y="411924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2C38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失败的尝试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34920" y="4674235"/>
            <a:ext cx="2707640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尝试了诸如</a:t>
            </a:r>
            <a:r>
              <a:rPr lang="en-US" altLang="zh-CN" sz="1200" dirty="0" err="1"/>
              <a:t>SnowNLP</a:t>
            </a:r>
            <a:r>
              <a:rPr lang="zh-CN" altLang="en-US" sz="1200" dirty="0"/>
              <a:t>，</a:t>
            </a:r>
            <a:r>
              <a:rPr lang="en-US" altLang="zh-CN" sz="1200" dirty="0" err="1"/>
              <a:t>uer</a:t>
            </a:r>
            <a:r>
              <a:rPr lang="en-US" altLang="zh-CN" sz="1200" dirty="0"/>
              <a:t>/</a:t>
            </a:r>
            <a:r>
              <a:rPr lang="en-US" altLang="zh-CN" sz="1200" dirty="0" err="1"/>
              <a:t>roberta</a:t>
            </a:r>
            <a:r>
              <a:rPr lang="en-US" altLang="zh-CN" sz="1200" dirty="0"/>
              <a:t>-base-finetuned-</a:t>
            </a:r>
            <a:r>
              <a:rPr lang="en-US" altLang="zh-CN" sz="1200" dirty="0" err="1"/>
              <a:t>jd</a:t>
            </a:r>
            <a:r>
              <a:rPr lang="en-US" altLang="zh-CN" sz="1200" dirty="0"/>
              <a:t>-binary-</a:t>
            </a:r>
            <a:r>
              <a:rPr lang="en-US" altLang="zh-CN" sz="1200" dirty="0" err="1"/>
              <a:t>chinese</a:t>
            </a:r>
            <a:r>
              <a:rPr lang="zh-CN" altLang="en-US" sz="1200" dirty="0"/>
              <a:t>等大语言模型，结果约为</a:t>
            </a:r>
            <a:r>
              <a:rPr lang="en-US" altLang="zh-CN" sz="1200" dirty="0"/>
              <a:t>0.6</a:t>
            </a:r>
            <a:r>
              <a:rPr lang="zh-CN" altLang="en-US" sz="1200" dirty="0"/>
              <a:t>，与体感不符。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7203" y="411924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2C38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推测与改进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532880" y="4674235"/>
            <a:ext cx="2707640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使用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的情感分类模型基本基于网购商品评价文本进行训练，难以适配</a:t>
            </a:r>
            <a:r>
              <a:rPr lang="zh-CN" altLang="en-US" sz="1200" dirty="0">
                <a:solidFill>
                  <a:prstClr val="black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微博评论的情感分析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需求。</a:t>
            </a: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8413750" y="3256280"/>
            <a:ext cx="955040" cy="314960"/>
          </a:xfrm>
          <a:prstGeom prst="line">
            <a:avLst/>
          </a:prstGeom>
          <a:ln w="19050">
            <a:solidFill>
              <a:srgbClr val="C0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6433185" y="3256280"/>
            <a:ext cx="955040" cy="314960"/>
          </a:xfrm>
          <a:prstGeom prst="line">
            <a:avLst/>
          </a:prstGeom>
          <a:ln w="19050">
            <a:solidFill>
              <a:srgbClr val="C0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858385" y="136080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探索与发现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2C38"/>
              </a:solidFill>
              <a:effectLst/>
              <a:uLnTx/>
              <a:uFillTx/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64063" y="1915795"/>
            <a:ext cx="2707640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我们尝试小样本，发现这些模型对“我很开心”“我很难过”给出的得分竟然是相近的，情感分析效果不佳！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013508" y="136080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2C38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成功的结果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719185" y="1915795"/>
            <a:ext cx="2707640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最终</a:t>
            </a:r>
            <a:r>
              <a:rPr lang="zh-CN" altLang="en-US" sz="1200" dirty="0"/>
              <a:t>找到了一个基于</a:t>
            </a:r>
            <a:r>
              <a:rPr lang="en-US" altLang="zh-CN" sz="1200" dirty="0"/>
              <a:t>Chinese-</a:t>
            </a:r>
            <a:r>
              <a:rPr lang="en-US" altLang="zh-CN" sz="1200" dirty="0" err="1"/>
              <a:t>bert</a:t>
            </a:r>
            <a:r>
              <a:rPr lang="en-US" altLang="zh-CN" sz="1200" dirty="0"/>
              <a:t>-</a:t>
            </a:r>
            <a:r>
              <a:rPr lang="en-US" altLang="zh-CN" sz="1200" dirty="0" err="1"/>
              <a:t>wwm</a:t>
            </a:r>
            <a:r>
              <a:rPr lang="zh-CN" altLang="en-US" sz="1200" dirty="0"/>
              <a:t>，利用微博数据进行微调的情感分析模型，最终得分</a:t>
            </a:r>
            <a:r>
              <a:rPr lang="en-US" altLang="zh-CN" sz="1200" dirty="0"/>
              <a:t>0.4169.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简"/>
              <a:ea typeface="汉仪中黑简" panose="02010600030101010101" charset="-122"/>
              <a:cs typeface="汉仪中黑简" panose="02010600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03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5EFC86-692E-9828-B7DB-CE951C769BD3}"/>
              </a:ext>
            </a:extLst>
          </p:cNvPr>
          <p:cNvSpPr/>
          <p:nvPr/>
        </p:nvSpPr>
        <p:spPr>
          <a:xfrm>
            <a:off x="-13335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10016"/>
              </a:solidFill>
              <a:cs typeface="汉仪中黑简" panose="02010600000101010101" charset="-122"/>
            </a:endParaRPr>
          </a:p>
        </p:txBody>
      </p:sp>
      <p:sp>
        <p:nvSpPr>
          <p:cNvPr id="8" name="五边形 125">
            <a:extLst>
              <a:ext uri="{FF2B5EF4-FFF2-40B4-BE49-F238E27FC236}">
                <a16:creationId xmlns:a16="http://schemas.microsoft.com/office/drawing/2014/main" id="{EEA7CFC7-4B08-230C-9723-237A886A5E75}"/>
              </a:ext>
            </a:extLst>
          </p:cNvPr>
          <p:cNvSpPr/>
          <p:nvPr/>
        </p:nvSpPr>
        <p:spPr>
          <a:xfrm>
            <a:off x="-12700" y="401447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7F2C9D-36CD-CBC1-DA61-5CE9F5FED67A}"/>
              </a:ext>
            </a:extLst>
          </p:cNvPr>
          <p:cNvSpPr txBox="1"/>
          <p:nvPr/>
        </p:nvSpPr>
        <p:spPr>
          <a:xfrm>
            <a:off x="186876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BEF1EE-2142-F6FA-3628-ACA87511DC6D}"/>
              </a:ext>
            </a:extLst>
          </p:cNvPr>
          <p:cNvSpPr txBox="1"/>
          <p:nvPr/>
        </p:nvSpPr>
        <p:spPr>
          <a:xfrm>
            <a:off x="186877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DF57AEE-7F63-91D6-E310-6DBF407E493A}"/>
              </a:ext>
            </a:extLst>
          </p:cNvPr>
          <p:cNvSpPr txBox="1"/>
          <p:nvPr/>
        </p:nvSpPr>
        <p:spPr>
          <a:xfrm>
            <a:off x="186878" y="407773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5147B93-962D-4D64-8EFE-93DFDA66F51B}"/>
              </a:ext>
            </a:extLst>
          </p:cNvPr>
          <p:cNvSpPr txBox="1"/>
          <p:nvPr/>
        </p:nvSpPr>
        <p:spPr>
          <a:xfrm>
            <a:off x="3175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9F5EE9E-1CDF-986E-C215-535ECF044381}"/>
              </a:ext>
            </a:extLst>
          </p:cNvPr>
          <p:cNvGrpSpPr/>
          <p:nvPr/>
        </p:nvGrpSpPr>
        <p:grpSpPr>
          <a:xfrm>
            <a:off x="321310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29" name="Freeform 225">
              <a:extLst>
                <a:ext uri="{FF2B5EF4-FFF2-40B4-BE49-F238E27FC236}">
                  <a16:creationId xmlns:a16="http://schemas.microsoft.com/office/drawing/2014/main" id="{1FB0E579-6DD7-093C-2F22-60E9B3035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27">
              <a:extLst>
                <a:ext uri="{FF2B5EF4-FFF2-40B4-BE49-F238E27FC236}">
                  <a16:creationId xmlns:a16="http://schemas.microsoft.com/office/drawing/2014/main" id="{4B155450-E469-F6CC-C18A-928F962A4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28">
              <a:extLst>
                <a:ext uri="{FF2B5EF4-FFF2-40B4-BE49-F238E27FC236}">
                  <a16:creationId xmlns:a16="http://schemas.microsoft.com/office/drawing/2014/main" id="{1F912FD1-3995-1A75-67B9-B5956F28D8F2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9">
              <a:extLst>
                <a:ext uri="{FF2B5EF4-FFF2-40B4-BE49-F238E27FC236}">
                  <a16:creationId xmlns:a16="http://schemas.microsoft.com/office/drawing/2014/main" id="{AEB127C2-212E-1C95-BF2D-847F5215C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30">
              <a:extLst>
                <a:ext uri="{FF2B5EF4-FFF2-40B4-BE49-F238E27FC236}">
                  <a16:creationId xmlns:a16="http://schemas.microsoft.com/office/drawing/2014/main" id="{085651F5-9EF8-4C5D-B645-408CF1E31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31">
              <a:extLst>
                <a:ext uri="{FF2B5EF4-FFF2-40B4-BE49-F238E27FC236}">
                  <a16:creationId xmlns:a16="http://schemas.microsoft.com/office/drawing/2014/main" id="{93707FD3-D40A-DDDA-9C21-EEEC7F75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32">
              <a:extLst>
                <a:ext uri="{FF2B5EF4-FFF2-40B4-BE49-F238E27FC236}">
                  <a16:creationId xmlns:a16="http://schemas.microsoft.com/office/drawing/2014/main" id="{483A8BE8-7D02-F4C9-7139-3C91B07F5233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33">
              <a:extLst>
                <a:ext uri="{FF2B5EF4-FFF2-40B4-BE49-F238E27FC236}">
                  <a16:creationId xmlns:a16="http://schemas.microsoft.com/office/drawing/2014/main" id="{300806B3-9846-AFFE-1EDE-D774A0AAF7E4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34">
              <a:extLst>
                <a:ext uri="{FF2B5EF4-FFF2-40B4-BE49-F238E27FC236}">
                  <a16:creationId xmlns:a16="http://schemas.microsoft.com/office/drawing/2014/main" id="{0CD5E8E1-64F6-BE61-E074-3559CA68F556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5">
              <a:extLst>
                <a:ext uri="{FF2B5EF4-FFF2-40B4-BE49-F238E27FC236}">
                  <a16:creationId xmlns:a16="http://schemas.microsoft.com/office/drawing/2014/main" id="{5427F595-ADF6-076E-913C-06DD3D572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6">
              <a:extLst>
                <a:ext uri="{FF2B5EF4-FFF2-40B4-BE49-F238E27FC236}">
                  <a16:creationId xmlns:a16="http://schemas.microsoft.com/office/drawing/2014/main" id="{78AFC120-C146-C3DE-4983-69E9D096F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7">
              <a:extLst>
                <a:ext uri="{FF2B5EF4-FFF2-40B4-BE49-F238E27FC236}">
                  <a16:creationId xmlns:a16="http://schemas.microsoft.com/office/drawing/2014/main" id="{1268A410-FED1-863E-5C7B-E70691B6C5CF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8">
              <a:extLst>
                <a:ext uri="{FF2B5EF4-FFF2-40B4-BE49-F238E27FC236}">
                  <a16:creationId xmlns:a16="http://schemas.microsoft.com/office/drawing/2014/main" id="{A6636339-C694-88F5-8083-7463D218C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9">
              <a:extLst>
                <a:ext uri="{FF2B5EF4-FFF2-40B4-BE49-F238E27FC236}">
                  <a16:creationId xmlns:a16="http://schemas.microsoft.com/office/drawing/2014/main" id="{886335E8-5CB9-6E57-E6D8-3578411B7527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40">
              <a:extLst>
                <a:ext uri="{FF2B5EF4-FFF2-40B4-BE49-F238E27FC236}">
                  <a16:creationId xmlns:a16="http://schemas.microsoft.com/office/drawing/2014/main" id="{E0B62069-EA1F-ACCA-2C46-443C077B9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41">
              <a:extLst>
                <a:ext uri="{FF2B5EF4-FFF2-40B4-BE49-F238E27FC236}">
                  <a16:creationId xmlns:a16="http://schemas.microsoft.com/office/drawing/2014/main" id="{8C19B3A4-2BC2-611B-4D6E-C69D10779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42">
              <a:extLst>
                <a:ext uri="{FF2B5EF4-FFF2-40B4-BE49-F238E27FC236}">
                  <a16:creationId xmlns:a16="http://schemas.microsoft.com/office/drawing/2014/main" id="{B303AAB8-5EAA-CCAD-F6FD-8B9017B28D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43">
              <a:extLst>
                <a:ext uri="{FF2B5EF4-FFF2-40B4-BE49-F238E27FC236}">
                  <a16:creationId xmlns:a16="http://schemas.microsoft.com/office/drawing/2014/main" id="{D90BA108-4954-E873-5BAD-F6AF93D8EFA3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44">
              <a:extLst>
                <a:ext uri="{FF2B5EF4-FFF2-40B4-BE49-F238E27FC236}">
                  <a16:creationId xmlns:a16="http://schemas.microsoft.com/office/drawing/2014/main" id="{DFBFB3B5-9E0D-8074-55B2-CC0EF92B9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5">
              <a:extLst>
                <a:ext uri="{FF2B5EF4-FFF2-40B4-BE49-F238E27FC236}">
                  <a16:creationId xmlns:a16="http://schemas.microsoft.com/office/drawing/2014/main" id="{22285E10-1862-27A3-213A-2EC16A2D5925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246">
              <a:extLst>
                <a:ext uri="{FF2B5EF4-FFF2-40B4-BE49-F238E27FC236}">
                  <a16:creationId xmlns:a16="http://schemas.microsoft.com/office/drawing/2014/main" id="{0F21745B-9B85-7903-58F0-6208786920F7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7">
              <a:extLst>
                <a:ext uri="{FF2B5EF4-FFF2-40B4-BE49-F238E27FC236}">
                  <a16:creationId xmlns:a16="http://schemas.microsoft.com/office/drawing/2014/main" id="{4BEF11D1-1AF4-7DC4-7A69-0998D2A3BDFF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48">
              <a:extLst>
                <a:ext uri="{FF2B5EF4-FFF2-40B4-BE49-F238E27FC236}">
                  <a16:creationId xmlns:a16="http://schemas.microsoft.com/office/drawing/2014/main" id="{706043A6-F0E9-B54C-0BA9-1D34B72D648A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249">
              <a:extLst>
                <a:ext uri="{FF2B5EF4-FFF2-40B4-BE49-F238E27FC236}">
                  <a16:creationId xmlns:a16="http://schemas.microsoft.com/office/drawing/2014/main" id="{27A331C7-7F70-32E7-0F35-E107177A49A4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50">
              <a:extLst>
                <a:ext uri="{FF2B5EF4-FFF2-40B4-BE49-F238E27FC236}">
                  <a16:creationId xmlns:a16="http://schemas.microsoft.com/office/drawing/2014/main" id="{7781FD63-35C6-43ED-8627-9A4FFF23E807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51">
              <a:extLst>
                <a:ext uri="{FF2B5EF4-FFF2-40B4-BE49-F238E27FC236}">
                  <a16:creationId xmlns:a16="http://schemas.microsoft.com/office/drawing/2014/main" id="{36D13DDA-C6CA-2707-5EE4-F4B01B2589BA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252">
              <a:extLst>
                <a:ext uri="{FF2B5EF4-FFF2-40B4-BE49-F238E27FC236}">
                  <a16:creationId xmlns:a16="http://schemas.microsoft.com/office/drawing/2014/main" id="{1AB54D24-D4B0-6129-83CF-457B7BAC97DA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53">
              <a:extLst>
                <a:ext uri="{FF2B5EF4-FFF2-40B4-BE49-F238E27FC236}">
                  <a16:creationId xmlns:a16="http://schemas.microsoft.com/office/drawing/2014/main" id="{BFBFE482-8559-FA25-C352-C0F410262F9C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54">
              <a:extLst>
                <a:ext uri="{FF2B5EF4-FFF2-40B4-BE49-F238E27FC236}">
                  <a16:creationId xmlns:a16="http://schemas.microsoft.com/office/drawing/2014/main" id="{27F8975B-72F2-8033-E1ED-A5CFBCE10CEB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55">
              <a:extLst>
                <a:ext uri="{FF2B5EF4-FFF2-40B4-BE49-F238E27FC236}">
                  <a16:creationId xmlns:a16="http://schemas.microsoft.com/office/drawing/2014/main" id="{8436894A-EA47-C84E-4DD7-83C9E97F4922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56">
              <a:extLst>
                <a:ext uri="{FF2B5EF4-FFF2-40B4-BE49-F238E27FC236}">
                  <a16:creationId xmlns:a16="http://schemas.microsoft.com/office/drawing/2014/main" id="{1D9E3462-11EC-0F50-5495-D134FAD8A728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57">
              <a:extLst>
                <a:ext uri="{FF2B5EF4-FFF2-40B4-BE49-F238E27FC236}">
                  <a16:creationId xmlns:a16="http://schemas.microsoft.com/office/drawing/2014/main" id="{0D5028A2-1167-D1A7-6235-C9A98E0A3A8B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58">
              <a:extLst>
                <a:ext uri="{FF2B5EF4-FFF2-40B4-BE49-F238E27FC236}">
                  <a16:creationId xmlns:a16="http://schemas.microsoft.com/office/drawing/2014/main" id="{BB295902-4920-3960-CE68-7675D90A7E7B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59">
              <a:extLst>
                <a:ext uri="{FF2B5EF4-FFF2-40B4-BE49-F238E27FC236}">
                  <a16:creationId xmlns:a16="http://schemas.microsoft.com/office/drawing/2014/main" id="{351917D0-AB90-151F-4349-6EB1F97F637C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60">
              <a:extLst>
                <a:ext uri="{FF2B5EF4-FFF2-40B4-BE49-F238E27FC236}">
                  <a16:creationId xmlns:a16="http://schemas.microsoft.com/office/drawing/2014/main" id="{353FABCE-2C32-C152-52D6-6A3BB7B51749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61">
              <a:extLst>
                <a:ext uri="{FF2B5EF4-FFF2-40B4-BE49-F238E27FC236}">
                  <a16:creationId xmlns:a16="http://schemas.microsoft.com/office/drawing/2014/main" id="{E20C73EB-9DA1-F543-DCCD-C7E434D87FFE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62">
              <a:extLst>
                <a:ext uri="{FF2B5EF4-FFF2-40B4-BE49-F238E27FC236}">
                  <a16:creationId xmlns:a16="http://schemas.microsoft.com/office/drawing/2014/main" id="{C5AF0DE1-6E74-573B-A8C3-7DC107654BDA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63">
              <a:extLst>
                <a:ext uri="{FF2B5EF4-FFF2-40B4-BE49-F238E27FC236}">
                  <a16:creationId xmlns:a16="http://schemas.microsoft.com/office/drawing/2014/main" id="{0D5CAE91-DBB2-9726-C64F-F3581E8AE012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83">
              <a:extLst>
                <a:ext uri="{FF2B5EF4-FFF2-40B4-BE49-F238E27FC236}">
                  <a16:creationId xmlns:a16="http://schemas.microsoft.com/office/drawing/2014/main" id="{7D7440F3-5585-B281-1AAF-4ADB19768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285">
              <a:extLst>
                <a:ext uri="{FF2B5EF4-FFF2-40B4-BE49-F238E27FC236}">
                  <a16:creationId xmlns:a16="http://schemas.microsoft.com/office/drawing/2014/main" id="{10464F91-5E4D-D8E8-2754-DD3120C641E8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86">
              <a:extLst>
                <a:ext uri="{FF2B5EF4-FFF2-40B4-BE49-F238E27FC236}">
                  <a16:creationId xmlns:a16="http://schemas.microsoft.com/office/drawing/2014/main" id="{2ACC621C-BF35-6293-1C6D-9A7531EF360D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87">
              <a:extLst>
                <a:ext uri="{FF2B5EF4-FFF2-40B4-BE49-F238E27FC236}">
                  <a16:creationId xmlns:a16="http://schemas.microsoft.com/office/drawing/2014/main" id="{6E287E41-C6B3-D710-AF85-EDB0EAC0CF06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88">
              <a:extLst>
                <a:ext uri="{FF2B5EF4-FFF2-40B4-BE49-F238E27FC236}">
                  <a16:creationId xmlns:a16="http://schemas.microsoft.com/office/drawing/2014/main" id="{F157572A-85C0-8641-655A-5E5543441471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/>
      <p:bldP spid="16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 descr="32303236373539353b32303237373532313bc8abc3e6bdccd3f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05" y="3182303"/>
            <a:ext cx="914400" cy="9144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816225" y="3126105"/>
            <a:ext cx="4299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816225" y="381825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Follow-up Works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2346" y="33257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未来展望</a:t>
            </a:r>
          </a:p>
        </p:txBody>
      </p:sp>
      <p:sp>
        <p:nvSpPr>
          <p:cNvPr id="8" name="椭圆 7"/>
          <p:cNvSpPr/>
          <p:nvPr/>
        </p:nvSpPr>
        <p:spPr>
          <a:xfrm>
            <a:off x="7560945" y="345397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3705" y="1552327"/>
            <a:ext cx="14046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后续工作方向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2435225" y="1845945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聚类分析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2435225" y="2350135"/>
            <a:ext cx="4585335" cy="9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我们希望将爬取的评论文本化为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Embedding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向量后进行聚类分析。即将句子化为高维向量，判断向量与向量之间的相似度，并期待将评论文本分为对男性偏见、对女性偏见、无偏见三类，观察各类偏见的分布。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2435225" y="4145280"/>
            <a:ext cx="211899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偏见检测（基本完成）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2435225" y="4639945"/>
            <a:ext cx="3793490" cy="9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我们希望搭建一个模型检测中文文本中可能的性别偏见言论。右侧上图文献介绍了一个中文性别偏见探测与缓解语料库。我们已经复现了论文中的代码（结果见右侧下图），希望将我们的数据集作为测试集。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2435225" y="1254512"/>
            <a:ext cx="6413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01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2435225" y="3540512"/>
            <a:ext cx="6413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41A49F-B094-39D5-703F-4B3EF51294F1}"/>
              </a:ext>
            </a:extLst>
          </p:cNvPr>
          <p:cNvSpPr/>
          <p:nvPr/>
        </p:nvSpPr>
        <p:spPr>
          <a:xfrm>
            <a:off x="-13335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8" name="五边形 85">
            <a:extLst>
              <a:ext uri="{FF2B5EF4-FFF2-40B4-BE49-F238E27FC236}">
                <a16:creationId xmlns:a16="http://schemas.microsoft.com/office/drawing/2014/main" id="{8250035E-AD11-D055-E5A5-4A37D48049C9}"/>
              </a:ext>
            </a:extLst>
          </p:cNvPr>
          <p:cNvSpPr/>
          <p:nvPr/>
        </p:nvSpPr>
        <p:spPr>
          <a:xfrm>
            <a:off x="-12700" y="48577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855BE72-A504-FDCC-7BFA-8BDF0C854030}"/>
              </a:ext>
            </a:extLst>
          </p:cNvPr>
          <p:cNvSpPr txBox="1"/>
          <p:nvPr/>
        </p:nvSpPr>
        <p:spPr>
          <a:xfrm>
            <a:off x="186877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F7FC6BD-1C13-B1E3-C9A1-B3D2B261E3AF}"/>
              </a:ext>
            </a:extLst>
          </p:cNvPr>
          <p:cNvSpPr txBox="1"/>
          <p:nvPr/>
        </p:nvSpPr>
        <p:spPr>
          <a:xfrm>
            <a:off x="186877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2A40F04-3EFE-DC88-3DD8-F6C377269C0E}"/>
              </a:ext>
            </a:extLst>
          </p:cNvPr>
          <p:cNvSpPr txBox="1"/>
          <p:nvPr/>
        </p:nvSpPr>
        <p:spPr>
          <a:xfrm>
            <a:off x="186877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5CA510-0012-F97B-C24D-A78CD64BDDD5}"/>
              </a:ext>
            </a:extLst>
          </p:cNvPr>
          <p:cNvSpPr txBox="1"/>
          <p:nvPr/>
        </p:nvSpPr>
        <p:spPr>
          <a:xfrm>
            <a:off x="3175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E565769-6A6B-EE49-FF6B-65BDC4C4AA18}"/>
              </a:ext>
            </a:extLst>
          </p:cNvPr>
          <p:cNvGrpSpPr/>
          <p:nvPr/>
        </p:nvGrpSpPr>
        <p:grpSpPr>
          <a:xfrm>
            <a:off x="321310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39" name="Freeform 225">
              <a:extLst>
                <a:ext uri="{FF2B5EF4-FFF2-40B4-BE49-F238E27FC236}">
                  <a16:creationId xmlns:a16="http://schemas.microsoft.com/office/drawing/2014/main" id="{D3E13175-A494-A96C-A7C1-D1B11C87A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514638BE-2C6D-0426-7A93-1C26E0321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5B53B21B-5FA2-BB06-85E9-4F5DBAD121AE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EA7D6130-7046-7FC8-0E94-2FAAD17F3C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81B81481-925D-EF30-4BC6-CF1D1304F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E6839E10-5CD1-666D-A117-0553A6C60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8BC11DDB-5581-147B-E7B0-8FFA6EF1D50F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3">
              <a:extLst>
                <a:ext uri="{FF2B5EF4-FFF2-40B4-BE49-F238E27FC236}">
                  <a16:creationId xmlns:a16="http://schemas.microsoft.com/office/drawing/2014/main" id="{E50F565E-84E7-464B-555C-3F214B150779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34">
              <a:extLst>
                <a:ext uri="{FF2B5EF4-FFF2-40B4-BE49-F238E27FC236}">
                  <a16:creationId xmlns:a16="http://schemas.microsoft.com/office/drawing/2014/main" id="{077CF7DA-35CF-5405-7964-5095775761D5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35">
              <a:extLst>
                <a:ext uri="{FF2B5EF4-FFF2-40B4-BE49-F238E27FC236}">
                  <a16:creationId xmlns:a16="http://schemas.microsoft.com/office/drawing/2014/main" id="{A4AB2615-A288-BF9B-C543-AF6A31C78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6">
              <a:extLst>
                <a:ext uri="{FF2B5EF4-FFF2-40B4-BE49-F238E27FC236}">
                  <a16:creationId xmlns:a16="http://schemas.microsoft.com/office/drawing/2014/main" id="{33B0CE8F-A320-3E9E-092D-2372D149B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7">
              <a:extLst>
                <a:ext uri="{FF2B5EF4-FFF2-40B4-BE49-F238E27FC236}">
                  <a16:creationId xmlns:a16="http://schemas.microsoft.com/office/drawing/2014/main" id="{E303EC13-A358-34F9-3CC9-8D644E421705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8">
              <a:extLst>
                <a:ext uri="{FF2B5EF4-FFF2-40B4-BE49-F238E27FC236}">
                  <a16:creationId xmlns:a16="http://schemas.microsoft.com/office/drawing/2014/main" id="{472BCC88-6406-0F09-96A2-37CF33217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9">
              <a:extLst>
                <a:ext uri="{FF2B5EF4-FFF2-40B4-BE49-F238E27FC236}">
                  <a16:creationId xmlns:a16="http://schemas.microsoft.com/office/drawing/2014/main" id="{D1A9D1FD-8EFC-DA13-A505-1DAFE8D2255E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40">
              <a:extLst>
                <a:ext uri="{FF2B5EF4-FFF2-40B4-BE49-F238E27FC236}">
                  <a16:creationId xmlns:a16="http://schemas.microsoft.com/office/drawing/2014/main" id="{36A90B77-BF64-9DA0-E727-22CFEF6FD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41">
              <a:extLst>
                <a:ext uri="{FF2B5EF4-FFF2-40B4-BE49-F238E27FC236}">
                  <a16:creationId xmlns:a16="http://schemas.microsoft.com/office/drawing/2014/main" id="{70D5A802-26D4-7A93-93D4-2742FA22CE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42">
              <a:extLst>
                <a:ext uri="{FF2B5EF4-FFF2-40B4-BE49-F238E27FC236}">
                  <a16:creationId xmlns:a16="http://schemas.microsoft.com/office/drawing/2014/main" id="{E4B29992-5C98-4726-AABC-405247FC18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43">
              <a:extLst>
                <a:ext uri="{FF2B5EF4-FFF2-40B4-BE49-F238E27FC236}">
                  <a16:creationId xmlns:a16="http://schemas.microsoft.com/office/drawing/2014/main" id="{24B4B491-8BB7-E72E-2433-37309E53E62B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44">
              <a:extLst>
                <a:ext uri="{FF2B5EF4-FFF2-40B4-BE49-F238E27FC236}">
                  <a16:creationId xmlns:a16="http://schemas.microsoft.com/office/drawing/2014/main" id="{7B47E5FE-DF59-A7A9-AF11-EE0AA48AB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45">
              <a:extLst>
                <a:ext uri="{FF2B5EF4-FFF2-40B4-BE49-F238E27FC236}">
                  <a16:creationId xmlns:a16="http://schemas.microsoft.com/office/drawing/2014/main" id="{540FF4F9-E3CF-F665-F78B-8B516D5C123A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46">
              <a:extLst>
                <a:ext uri="{FF2B5EF4-FFF2-40B4-BE49-F238E27FC236}">
                  <a16:creationId xmlns:a16="http://schemas.microsoft.com/office/drawing/2014/main" id="{E60AB78E-718F-2AF6-5383-54D9E1AE535D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47">
              <a:extLst>
                <a:ext uri="{FF2B5EF4-FFF2-40B4-BE49-F238E27FC236}">
                  <a16:creationId xmlns:a16="http://schemas.microsoft.com/office/drawing/2014/main" id="{DF9EC770-8742-9251-0C14-6F9D16600A91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48">
              <a:extLst>
                <a:ext uri="{FF2B5EF4-FFF2-40B4-BE49-F238E27FC236}">
                  <a16:creationId xmlns:a16="http://schemas.microsoft.com/office/drawing/2014/main" id="{9A95C807-8197-75C3-A072-4B1671ED51F2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49">
              <a:extLst>
                <a:ext uri="{FF2B5EF4-FFF2-40B4-BE49-F238E27FC236}">
                  <a16:creationId xmlns:a16="http://schemas.microsoft.com/office/drawing/2014/main" id="{F3F30796-80CF-D4EF-77C2-ACE7B0064508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0">
              <a:extLst>
                <a:ext uri="{FF2B5EF4-FFF2-40B4-BE49-F238E27FC236}">
                  <a16:creationId xmlns:a16="http://schemas.microsoft.com/office/drawing/2014/main" id="{D69A0766-CD9F-711A-F4D8-85FB9D081289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1">
              <a:extLst>
                <a:ext uri="{FF2B5EF4-FFF2-40B4-BE49-F238E27FC236}">
                  <a16:creationId xmlns:a16="http://schemas.microsoft.com/office/drawing/2014/main" id="{AA014B16-A58C-4A05-500B-6D9995F0793E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52">
              <a:extLst>
                <a:ext uri="{FF2B5EF4-FFF2-40B4-BE49-F238E27FC236}">
                  <a16:creationId xmlns:a16="http://schemas.microsoft.com/office/drawing/2014/main" id="{7F3C6581-57BD-0529-0D6C-A6CA4097AD91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53">
              <a:extLst>
                <a:ext uri="{FF2B5EF4-FFF2-40B4-BE49-F238E27FC236}">
                  <a16:creationId xmlns:a16="http://schemas.microsoft.com/office/drawing/2014/main" id="{225C80B4-538A-5266-17B8-1C9F18C0B90F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54">
              <a:extLst>
                <a:ext uri="{FF2B5EF4-FFF2-40B4-BE49-F238E27FC236}">
                  <a16:creationId xmlns:a16="http://schemas.microsoft.com/office/drawing/2014/main" id="{C38997B4-AABE-5691-DACE-E9E1475E84D5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55">
              <a:extLst>
                <a:ext uri="{FF2B5EF4-FFF2-40B4-BE49-F238E27FC236}">
                  <a16:creationId xmlns:a16="http://schemas.microsoft.com/office/drawing/2014/main" id="{344FDA91-042C-595E-9225-5B3C81F10C56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56">
              <a:extLst>
                <a:ext uri="{FF2B5EF4-FFF2-40B4-BE49-F238E27FC236}">
                  <a16:creationId xmlns:a16="http://schemas.microsoft.com/office/drawing/2014/main" id="{07E9E50D-D42B-D801-AECE-90DF4E8C0826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57">
              <a:extLst>
                <a:ext uri="{FF2B5EF4-FFF2-40B4-BE49-F238E27FC236}">
                  <a16:creationId xmlns:a16="http://schemas.microsoft.com/office/drawing/2014/main" id="{990234A6-3E4B-E0F2-A480-8761A1263762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58">
              <a:extLst>
                <a:ext uri="{FF2B5EF4-FFF2-40B4-BE49-F238E27FC236}">
                  <a16:creationId xmlns:a16="http://schemas.microsoft.com/office/drawing/2014/main" id="{53F85D64-7D83-4D72-120C-16DD20436ACA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59">
              <a:extLst>
                <a:ext uri="{FF2B5EF4-FFF2-40B4-BE49-F238E27FC236}">
                  <a16:creationId xmlns:a16="http://schemas.microsoft.com/office/drawing/2014/main" id="{B876EA3B-3F21-7465-83B4-89AC66F4A3D5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60">
              <a:extLst>
                <a:ext uri="{FF2B5EF4-FFF2-40B4-BE49-F238E27FC236}">
                  <a16:creationId xmlns:a16="http://schemas.microsoft.com/office/drawing/2014/main" id="{AB38A56D-C18B-7DAD-49F7-E8A5F859A844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61">
              <a:extLst>
                <a:ext uri="{FF2B5EF4-FFF2-40B4-BE49-F238E27FC236}">
                  <a16:creationId xmlns:a16="http://schemas.microsoft.com/office/drawing/2014/main" id="{78E6D3B6-DCE0-F233-96C0-CA29B57A9B2A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62">
              <a:extLst>
                <a:ext uri="{FF2B5EF4-FFF2-40B4-BE49-F238E27FC236}">
                  <a16:creationId xmlns:a16="http://schemas.microsoft.com/office/drawing/2014/main" id="{1BE15982-1375-E69D-F589-2E2109C9E2A6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63">
              <a:extLst>
                <a:ext uri="{FF2B5EF4-FFF2-40B4-BE49-F238E27FC236}">
                  <a16:creationId xmlns:a16="http://schemas.microsoft.com/office/drawing/2014/main" id="{757638D2-52BA-753C-0EBB-12DFF2A25CFD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B0B0C73A-F139-44DF-3C55-90F2403AF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85">
              <a:extLst>
                <a:ext uri="{FF2B5EF4-FFF2-40B4-BE49-F238E27FC236}">
                  <a16:creationId xmlns:a16="http://schemas.microsoft.com/office/drawing/2014/main" id="{4359898C-9485-BE1F-13AC-CBA50BCACAF1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86">
              <a:extLst>
                <a:ext uri="{FF2B5EF4-FFF2-40B4-BE49-F238E27FC236}">
                  <a16:creationId xmlns:a16="http://schemas.microsoft.com/office/drawing/2014/main" id="{1CD18ED0-8DDA-A5CB-A3E7-80DD899E111A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87">
              <a:extLst>
                <a:ext uri="{FF2B5EF4-FFF2-40B4-BE49-F238E27FC236}">
                  <a16:creationId xmlns:a16="http://schemas.microsoft.com/office/drawing/2014/main" id="{291E1889-92B8-DC77-F6F4-E61BD139C7DC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88">
              <a:extLst>
                <a:ext uri="{FF2B5EF4-FFF2-40B4-BE49-F238E27FC236}">
                  <a16:creationId xmlns:a16="http://schemas.microsoft.com/office/drawing/2014/main" id="{04817E39-6205-9F48-7251-92B108640A67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7" name="任意多边形 11">
            <a:extLst>
              <a:ext uri="{FF2B5EF4-FFF2-40B4-BE49-F238E27FC236}">
                <a16:creationId xmlns:a16="http://schemas.microsoft.com/office/drawing/2014/main" id="{47248BD7-72C2-2CCB-0D9C-98BD027B7603}"/>
              </a:ext>
            </a:extLst>
          </p:cNvPr>
          <p:cNvSpPr/>
          <p:nvPr/>
        </p:nvSpPr>
        <p:spPr>
          <a:xfrm>
            <a:off x="5790565" y="0"/>
            <a:ext cx="6401435" cy="6858000"/>
          </a:xfrm>
          <a:custGeom>
            <a:avLst/>
            <a:gdLst>
              <a:gd name="adj" fmla="val 36944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0081" h="10800">
                <a:moveTo>
                  <a:pt x="3990" y="0"/>
                </a:moveTo>
                <a:lnTo>
                  <a:pt x="10081" y="0"/>
                </a:lnTo>
                <a:lnTo>
                  <a:pt x="10081" y="5124"/>
                </a:lnTo>
                <a:lnTo>
                  <a:pt x="7984" y="10800"/>
                </a:lnTo>
                <a:lnTo>
                  <a:pt x="0" y="10800"/>
                </a:lnTo>
                <a:lnTo>
                  <a:pt x="3990" y="0"/>
                </a:lnTo>
                <a:close/>
              </a:path>
            </a:pathLst>
          </a:cu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2AD6EE1E-900E-0BE6-CF79-8E52C190B024}"/>
              </a:ext>
            </a:extLst>
          </p:cNvPr>
          <p:cNvSpPr txBox="1"/>
          <p:nvPr/>
        </p:nvSpPr>
        <p:spPr>
          <a:xfrm>
            <a:off x="8240395" y="1586230"/>
            <a:ext cx="3394075" cy="40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性别偏见检测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DB16623-304B-B4AB-3655-90FE582D2CA6}"/>
              </a:ext>
            </a:extLst>
          </p:cNvPr>
          <p:cNvSpPr txBox="1"/>
          <p:nvPr/>
        </p:nvSpPr>
        <p:spPr>
          <a:xfrm>
            <a:off x="7960360" y="2176145"/>
            <a:ext cx="3613785" cy="137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将性别偏见检测问题化归为一个二分类问题，即一个句子要么存在性别偏见，要么不存在性别偏见。</a:t>
            </a:r>
          </a:p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将句子转化为 </a:t>
            </a:r>
            <a:r>
              <a:rPr lang="en-US" altLang="zh-CN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Embedding </a:t>
            </a: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向量，并对每个</a:t>
            </a:r>
            <a:r>
              <a:rPr lang="en-US" altLang="zh-CN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Embedding </a:t>
            </a: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向量添加代表是否存在性别偏见的标签。</a:t>
            </a:r>
          </a:p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运行深度学习算法，让模型学习数据特征。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FE3ECD4-59BD-DDBC-5074-042A1E34A353}"/>
              </a:ext>
            </a:extLst>
          </p:cNvPr>
          <p:cNvSpPr txBox="1"/>
          <p:nvPr/>
        </p:nvSpPr>
        <p:spPr>
          <a:xfrm>
            <a:off x="8241030" y="903605"/>
            <a:ext cx="3237230" cy="58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模型思路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6BED9F6A-122C-08D4-95E2-B10FC7583DFE}"/>
              </a:ext>
            </a:extLst>
          </p:cNvPr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FDB3B029-2DF6-5C29-44E6-0C24A6F95EDD}"/>
              </a:ext>
            </a:extLst>
          </p:cNvPr>
          <p:cNvSpPr txBox="1"/>
          <p:nvPr/>
        </p:nvSpPr>
        <p:spPr>
          <a:xfrm>
            <a:off x="11544935" y="263525"/>
            <a:ext cx="71564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04</a:t>
            </a:r>
          </a:p>
        </p:txBody>
      </p:sp>
      <p:pic>
        <p:nvPicPr>
          <p:cNvPr id="133" name="图片 132">
            <a:extLst>
              <a:ext uri="{FF2B5EF4-FFF2-40B4-BE49-F238E27FC236}">
                <a16:creationId xmlns:a16="http://schemas.microsoft.com/office/drawing/2014/main" id="{B04D717D-0D9F-791C-C477-622111A0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10" y="3906121"/>
            <a:ext cx="3835847" cy="1220316"/>
          </a:xfrm>
          <a:prstGeom prst="rect">
            <a:avLst/>
          </a:prstGeom>
        </p:spPr>
      </p:pic>
      <p:graphicFrame>
        <p:nvGraphicFramePr>
          <p:cNvPr id="134" name="表格 8">
            <a:extLst>
              <a:ext uri="{FF2B5EF4-FFF2-40B4-BE49-F238E27FC236}">
                <a16:creationId xmlns:a16="http://schemas.microsoft.com/office/drawing/2014/main" id="{E5D50729-10DB-D348-4FDD-5008DE9C6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73455"/>
              </p:ext>
            </p:extLst>
          </p:nvPr>
        </p:nvGraphicFramePr>
        <p:xfrm>
          <a:off x="6649720" y="5493163"/>
          <a:ext cx="4018280" cy="9224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3656">
                  <a:extLst>
                    <a:ext uri="{9D8B030D-6E8A-4147-A177-3AD203B41FA5}">
                      <a16:colId xmlns:a16="http://schemas.microsoft.com/office/drawing/2014/main" val="247938008"/>
                    </a:ext>
                  </a:extLst>
                </a:gridCol>
                <a:gridCol w="803656">
                  <a:extLst>
                    <a:ext uri="{9D8B030D-6E8A-4147-A177-3AD203B41FA5}">
                      <a16:colId xmlns:a16="http://schemas.microsoft.com/office/drawing/2014/main" val="1185387856"/>
                    </a:ext>
                  </a:extLst>
                </a:gridCol>
                <a:gridCol w="803656">
                  <a:extLst>
                    <a:ext uri="{9D8B030D-6E8A-4147-A177-3AD203B41FA5}">
                      <a16:colId xmlns:a16="http://schemas.microsoft.com/office/drawing/2014/main" val="1572833035"/>
                    </a:ext>
                  </a:extLst>
                </a:gridCol>
                <a:gridCol w="803656">
                  <a:extLst>
                    <a:ext uri="{9D8B030D-6E8A-4147-A177-3AD203B41FA5}">
                      <a16:colId xmlns:a16="http://schemas.microsoft.com/office/drawing/2014/main" val="40640006"/>
                    </a:ext>
                  </a:extLst>
                </a:gridCol>
                <a:gridCol w="803656">
                  <a:extLst>
                    <a:ext uri="{9D8B030D-6E8A-4147-A177-3AD203B41FA5}">
                      <a16:colId xmlns:a16="http://schemas.microsoft.com/office/drawing/2014/main" val="3440754018"/>
                    </a:ext>
                  </a:extLst>
                </a:gridCol>
              </a:tblGrid>
              <a:tr h="307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Test Set</a:t>
                      </a:r>
                      <a:endParaRPr lang="zh-CN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Precision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Recall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F1-Score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Support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32252"/>
                  </a:ext>
                </a:extLst>
              </a:tr>
              <a:tr h="307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0.6883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0.9867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0.8109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526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8621"/>
                  </a:ext>
                </a:extLst>
              </a:tr>
              <a:tr h="307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0.9761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0.5489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0.7027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512</a:t>
                      </a:r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365758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rot="5400000">
            <a:off x="4140835" y="-4140835"/>
            <a:ext cx="3910330" cy="12192000"/>
          </a:xfrm>
          <a:custGeom>
            <a:avLst/>
            <a:gdLst>
              <a:gd name="connsiteX0" fmla="*/ 0 w 6689"/>
              <a:gd name="connsiteY0" fmla="*/ 0 h 19249"/>
              <a:gd name="connsiteX1" fmla="*/ 5272 w 6689"/>
              <a:gd name="connsiteY1" fmla="*/ 0 h 19249"/>
              <a:gd name="connsiteX2" fmla="*/ 6689 w 6689"/>
              <a:gd name="connsiteY2" fmla="*/ 9571 h 19249"/>
              <a:gd name="connsiteX3" fmla="*/ 5272 w 6689"/>
              <a:gd name="connsiteY3" fmla="*/ 19249 h 19249"/>
              <a:gd name="connsiteX4" fmla="*/ 0 w 6689"/>
              <a:gd name="connsiteY4" fmla="*/ 19249 h 19249"/>
              <a:gd name="connsiteX5" fmla="*/ 0 w 6689"/>
              <a:gd name="connsiteY5" fmla="*/ 0 h 1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9" h="19249">
                <a:moveTo>
                  <a:pt x="0" y="0"/>
                </a:moveTo>
                <a:lnTo>
                  <a:pt x="5272" y="0"/>
                </a:lnTo>
                <a:cubicBezTo>
                  <a:pt x="5861" y="1626"/>
                  <a:pt x="6689" y="5721"/>
                  <a:pt x="6689" y="9571"/>
                </a:cubicBezTo>
                <a:cubicBezTo>
                  <a:pt x="6689" y="13421"/>
                  <a:pt x="5845" y="17547"/>
                  <a:pt x="5272" y="19249"/>
                </a:cubicBezTo>
                <a:lnTo>
                  <a:pt x="0" y="19249"/>
                </a:lnTo>
                <a:lnTo>
                  <a:pt x="0" y="0"/>
                </a:lnTo>
                <a:close/>
              </a:path>
            </a:pathLst>
          </a:cu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2753" y="2626906"/>
            <a:ext cx="7371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谢谢大家</a:t>
            </a:r>
            <a:endParaRPr lang="zh-CN" sz="5400" dirty="0">
              <a:solidFill>
                <a:schemeClr val="bg1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grpSp>
        <p:nvGrpSpPr>
          <p:cNvPr id="294" name="组合 293"/>
          <p:cNvGrpSpPr/>
          <p:nvPr/>
        </p:nvGrpSpPr>
        <p:grpSpPr>
          <a:xfrm>
            <a:off x="2994025" y="724535"/>
            <a:ext cx="5949315" cy="1300480"/>
            <a:chOff x="987425" y="3353428"/>
            <a:chExt cx="19186255" cy="4173171"/>
          </a:xfrm>
          <a:solidFill>
            <a:schemeClr val="bg1"/>
          </a:solidFill>
        </p:grpSpPr>
        <p:grpSp>
          <p:nvGrpSpPr>
            <p:cNvPr id="295" name="组合 294"/>
            <p:cNvGrpSpPr/>
            <p:nvPr/>
          </p:nvGrpSpPr>
          <p:grpSpPr>
            <a:xfrm>
              <a:off x="6430693" y="3782450"/>
              <a:ext cx="13742987" cy="3322376"/>
              <a:chOff x="-1552275" y="861685"/>
              <a:chExt cx="13742987" cy="3322376"/>
            </a:xfrm>
            <a:grpFill/>
          </p:grpSpPr>
          <p:grpSp>
            <p:nvGrpSpPr>
              <p:cNvPr id="340" name="组合 339"/>
              <p:cNvGrpSpPr/>
              <p:nvPr/>
            </p:nvGrpSpPr>
            <p:grpSpPr>
              <a:xfrm>
                <a:off x="-1552275" y="3574984"/>
                <a:ext cx="13742987" cy="609077"/>
                <a:chOff x="-1550987" y="3295651"/>
                <a:chExt cx="25611137" cy="1135063"/>
              </a:xfrm>
              <a:grpFill/>
            </p:grpSpPr>
            <p:sp>
              <p:nvSpPr>
                <p:cNvPr id="352" name="Freeform 14"/>
                <p:cNvSpPr/>
                <p:nvPr/>
              </p:nvSpPr>
              <p:spPr bwMode="auto">
                <a:xfrm>
                  <a:off x="11171238" y="3387726"/>
                  <a:ext cx="1236663" cy="1017588"/>
                </a:xfrm>
                <a:custGeom>
                  <a:avLst/>
                  <a:gdLst>
                    <a:gd name="T0" fmla="*/ 196 w 392"/>
                    <a:gd name="T1" fmla="*/ 210 h 322"/>
                    <a:gd name="T2" fmla="*/ 210 w 392"/>
                    <a:gd name="T3" fmla="*/ 182 h 322"/>
                    <a:gd name="T4" fmla="*/ 271 w 392"/>
                    <a:gd name="T5" fmla="*/ 29 h 322"/>
                    <a:gd name="T6" fmla="*/ 311 w 392"/>
                    <a:gd name="T7" fmla="*/ 2 h 322"/>
                    <a:gd name="T8" fmla="*/ 379 w 392"/>
                    <a:gd name="T9" fmla="*/ 2 h 322"/>
                    <a:gd name="T10" fmla="*/ 392 w 392"/>
                    <a:gd name="T11" fmla="*/ 8 h 322"/>
                    <a:gd name="T12" fmla="*/ 381 w 392"/>
                    <a:gd name="T13" fmla="*/ 19 h 322"/>
                    <a:gd name="T14" fmla="*/ 356 w 392"/>
                    <a:gd name="T15" fmla="*/ 50 h 322"/>
                    <a:gd name="T16" fmla="*/ 356 w 392"/>
                    <a:gd name="T17" fmla="*/ 278 h 322"/>
                    <a:gd name="T18" fmla="*/ 379 w 392"/>
                    <a:gd name="T19" fmla="*/ 303 h 322"/>
                    <a:gd name="T20" fmla="*/ 392 w 392"/>
                    <a:gd name="T21" fmla="*/ 312 h 322"/>
                    <a:gd name="T22" fmla="*/ 377 w 392"/>
                    <a:gd name="T23" fmla="*/ 319 h 322"/>
                    <a:gd name="T24" fmla="*/ 266 w 392"/>
                    <a:gd name="T25" fmla="*/ 319 h 322"/>
                    <a:gd name="T26" fmla="*/ 250 w 392"/>
                    <a:gd name="T27" fmla="*/ 311 h 322"/>
                    <a:gd name="T28" fmla="*/ 264 w 392"/>
                    <a:gd name="T29" fmla="*/ 302 h 322"/>
                    <a:gd name="T30" fmla="*/ 288 w 392"/>
                    <a:gd name="T31" fmla="*/ 276 h 322"/>
                    <a:gd name="T32" fmla="*/ 288 w 392"/>
                    <a:gd name="T33" fmla="*/ 224 h 322"/>
                    <a:gd name="T34" fmla="*/ 290 w 392"/>
                    <a:gd name="T35" fmla="*/ 95 h 322"/>
                    <a:gd name="T36" fmla="*/ 287 w 392"/>
                    <a:gd name="T37" fmla="*/ 77 h 322"/>
                    <a:gd name="T38" fmla="*/ 282 w 392"/>
                    <a:gd name="T39" fmla="*/ 76 h 322"/>
                    <a:gd name="T40" fmla="*/ 272 w 392"/>
                    <a:gd name="T41" fmla="*/ 95 h 322"/>
                    <a:gd name="T42" fmla="*/ 245 w 392"/>
                    <a:gd name="T43" fmla="*/ 172 h 322"/>
                    <a:gd name="T44" fmla="*/ 210 w 392"/>
                    <a:gd name="T45" fmla="*/ 258 h 322"/>
                    <a:gd name="T46" fmla="*/ 190 w 392"/>
                    <a:gd name="T47" fmla="*/ 309 h 322"/>
                    <a:gd name="T48" fmla="*/ 178 w 392"/>
                    <a:gd name="T49" fmla="*/ 322 h 322"/>
                    <a:gd name="T50" fmla="*/ 164 w 392"/>
                    <a:gd name="T51" fmla="*/ 311 h 322"/>
                    <a:gd name="T52" fmla="*/ 149 w 392"/>
                    <a:gd name="T53" fmla="*/ 272 h 322"/>
                    <a:gd name="T54" fmla="*/ 98 w 392"/>
                    <a:gd name="T55" fmla="*/ 137 h 322"/>
                    <a:gd name="T56" fmla="*/ 78 w 392"/>
                    <a:gd name="T57" fmla="*/ 78 h 322"/>
                    <a:gd name="T58" fmla="*/ 73 w 392"/>
                    <a:gd name="T59" fmla="*/ 77 h 322"/>
                    <a:gd name="T60" fmla="*/ 69 w 392"/>
                    <a:gd name="T61" fmla="*/ 95 h 322"/>
                    <a:gd name="T62" fmla="*/ 70 w 392"/>
                    <a:gd name="T63" fmla="*/ 266 h 322"/>
                    <a:gd name="T64" fmla="*/ 95 w 392"/>
                    <a:gd name="T65" fmla="*/ 301 h 322"/>
                    <a:gd name="T66" fmla="*/ 102 w 392"/>
                    <a:gd name="T67" fmla="*/ 303 h 322"/>
                    <a:gd name="T68" fmla="*/ 110 w 392"/>
                    <a:gd name="T69" fmla="*/ 312 h 322"/>
                    <a:gd name="T70" fmla="*/ 99 w 392"/>
                    <a:gd name="T71" fmla="*/ 318 h 322"/>
                    <a:gd name="T72" fmla="*/ 53 w 392"/>
                    <a:gd name="T73" fmla="*/ 318 h 322"/>
                    <a:gd name="T74" fmla="*/ 12 w 392"/>
                    <a:gd name="T75" fmla="*/ 318 h 322"/>
                    <a:gd name="T76" fmla="*/ 0 w 392"/>
                    <a:gd name="T77" fmla="*/ 312 h 322"/>
                    <a:gd name="T78" fmla="*/ 9 w 392"/>
                    <a:gd name="T79" fmla="*/ 302 h 322"/>
                    <a:gd name="T80" fmla="*/ 41 w 392"/>
                    <a:gd name="T81" fmla="*/ 247 h 322"/>
                    <a:gd name="T82" fmla="*/ 40 w 392"/>
                    <a:gd name="T83" fmla="*/ 54 h 322"/>
                    <a:gd name="T84" fmla="*/ 11 w 392"/>
                    <a:gd name="T85" fmla="*/ 19 h 322"/>
                    <a:gd name="T86" fmla="*/ 0 w 392"/>
                    <a:gd name="T87" fmla="*/ 9 h 322"/>
                    <a:gd name="T88" fmla="*/ 12 w 392"/>
                    <a:gd name="T89" fmla="*/ 2 h 322"/>
                    <a:gd name="T90" fmla="*/ 102 w 392"/>
                    <a:gd name="T91" fmla="*/ 1 h 322"/>
                    <a:gd name="T92" fmla="*/ 124 w 392"/>
                    <a:gd name="T93" fmla="*/ 26 h 322"/>
                    <a:gd name="T94" fmla="*/ 163 w 392"/>
                    <a:gd name="T95" fmla="*/ 129 h 322"/>
                    <a:gd name="T96" fmla="*/ 188 w 392"/>
                    <a:gd name="T97" fmla="*/ 195 h 322"/>
                    <a:gd name="T98" fmla="*/ 196 w 392"/>
                    <a:gd name="T99" fmla="*/ 210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92" h="322">
                      <a:moveTo>
                        <a:pt x="196" y="210"/>
                      </a:moveTo>
                      <a:cubicBezTo>
                        <a:pt x="202" y="198"/>
                        <a:pt x="207" y="190"/>
                        <a:pt x="210" y="182"/>
                      </a:cubicBezTo>
                      <a:cubicBezTo>
                        <a:pt x="230" y="131"/>
                        <a:pt x="249" y="79"/>
                        <a:pt x="271" y="29"/>
                      </a:cubicBezTo>
                      <a:cubicBezTo>
                        <a:pt x="283" y="0"/>
                        <a:pt x="278" y="1"/>
                        <a:pt x="311" y="2"/>
                      </a:cubicBezTo>
                      <a:cubicBezTo>
                        <a:pt x="334" y="2"/>
                        <a:pt x="356" y="1"/>
                        <a:pt x="379" y="2"/>
                      </a:cubicBezTo>
                      <a:cubicBezTo>
                        <a:pt x="383" y="2"/>
                        <a:pt x="388" y="6"/>
                        <a:pt x="392" y="8"/>
                      </a:cubicBezTo>
                      <a:cubicBezTo>
                        <a:pt x="388" y="12"/>
                        <a:pt x="385" y="18"/>
                        <a:pt x="381" y="19"/>
                      </a:cubicBezTo>
                      <a:cubicBezTo>
                        <a:pt x="357" y="26"/>
                        <a:pt x="356" y="26"/>
                        <a:pt x="356" y="50"/>
                      </a:cubicBezTo>
                      <a:cubicBezTo>
                        <a:pt x="356" y="126"/>
                        <a:pt x="356" y="202"/>
                        <a:pt x="356" y="278"/>
                      </a:cubicBezTo>
                      <a:cubicBezTo>
                        <a:pt x="356" y="294"/>
                        <a:pt x="366" y="299"/>
                        <a:pt x="379" y="303"/>
                      </a:cubicBezTo>
                      <a:cubicBezTo>
                        <a:pt x="383" y="305"/>
                        <a:pt x="387" y="309"/>
                        <a:pt x="392" y="312"/>
                      </a:cubicBezTo>
                      <a:cubicBezTo>
                        <a:pt x="387" y="315"/>
                        <a:pt x="382" y="319"/>
                        <a:pt x="377" y="319"/>
                      </a:cubicBezTo>
                      <a:cubicBezTo>
                        <a:pt x="340" y="319"/>
                        <a:pt x="303" y="319"/>
                        <a:pt x="266" y="319"/>
                      </a:cubicBezTo>
                      <a:cubicBezTo>
                        <a:pt x="260" y="319"/>
                        <a:pt x="255" y="314"/>
                        <a:pt x="250" y="311"/>
                      </a:cubicBezTo>
                      <a:cubicBezTo>
                        <a:pt x="255" y="308"/>
                        <a:pt x="259" y="303"/>
                        <a:pt x="264" y="302"/>
                      </a:cubicBezTo>
                      <a:cubicBezTo>
                        <a:pt x="278" y="300"/>
                        <a:pt x="287" y="292"/>
                        <a:pt x="288" y="276"/>
                      </a:cubicBezTo>
                      <a:cubicBezTo>
                        <a:pt x="289" y="259"/>
                        <a:pt x="288" y="241"/>
                        <a:pt x="288" y="224"/>
                      </a:cubicBezTo>
                      <a:cubicBezTo>
                        <a:pt x="289" y="181"/>
                        <a:pt x="289" y="138"/>
                        <a:pt x="290" y="95"/>
                      </a:cubicBezTo>
                      <a:cubicBezTo>
                        <a:pt x="290" y="89"/>
                        <a:pt x="288" y="83"/>
                        <a:pt x="287" y="77"/>
                      </a:cubicBezTo>
                      <a:cubicBezTo>
                        <a:pt x="285" y="77"/>
                        <a:pt x="284" y="77"/>
                        <a:pt x="282" y="76"/>
                      </a:cubicBezTo>
                      <a:cubicBezTo>
                        <a:pt x="279" y="82"/>
                        <a:pt x="274" y="88"/>
                        <a:pt x="272" y="95"/>
                      </a:cubicBezTo>
                      <a:cubicBezTo>
                        <a:pt x="263" y="120"/>
                        <a:pt x="255" y="146"/>
                        <a:pt x="245" y="172"/>
                      </a:cubicBezTo>
                      <a:cubicBezTo>
                        <a:pt x="234" y="201"/>
                        <a:pt x="222" y="229"/>
                        <a:pt x="210" y="258"/>
                      </a:cubicBezTo>
                      <a:cubicBezTo>
                        <a:pt x="204" y="275"/>
                        <a:pt x="198" y="292"/>
                        <a:pt x="190" y="309"/>
                      </a:cubicBezTo>
                      <a:cubicBezTo>
                        <a:pt x="188" y="315"/>
                        <a:pt x="183" y="322"/>
                        <a:pt x="178" y="322"/>
                      </a:cubicBezTo>
                      <a:cubicBezTo>
                        <a:pt x="174" y="322"/>
                        <a:pt x="167" y="316"/>
                        <a:pt x="164" y="311"/>
                      </a:cubicBezTo>
                      <a:cubicBezTo>
                        <a:pt x="158" y="298"/>
                        <a:pt x="154" y="285"/>
                        <a:pt x="149" y="272"/>
                      </a:cubicBezTo>
                      <a:cubicBezTo>
                        <a:pt x="132" y="227"/>
                        <a:pt x="115" y="182"/>
                        <a:pt x="98" y="137"/>
                      </a:cubicBezTo>
                      <a:cubicBezTo>
                        <a:pt x="91" y="117"/>
                        <a:pt x="85" y="97"/>
                        <a:pt x="78" y="78"/>
                      </a:cubicBezTo>
                      <a:cubicBezTo>
                        <a:pt x="76" y="78"/>
                        <a:pt x="75" y="77"/>
                        <a:pt x="73" y="77"/>
                      </a:cubicBezTo>
                      <a:cubicBezTo>
                        <a:pt x="71" y="83"/>
                        <a:pt x="69" y="89"/>
                        <a:pt x="69" y="95"/>
                      </a:cubicBezTo>
                      <a:cubicBezTo>
                        <a:pt x="69" y="152"/>
                        <a:pt x="69" y="209"/>
                        <a:pt x="70" y="266"/>
                      </a:cubicBezTo>
                      <a:cubicBezTo>
                        <a:pt x="70" y="286"/>
                        <a:pt x="76" y="294"/>
                        <a:pt x="95" y="301"/>
                      </a:cubicBezTo>
                      <a:cubicBezTo>
                        <a:pt x="97" y="301"/>
                        <a:pt x="100" y="301"/>
                        <a:pt x="102" y="303"/>
                      </a:cubicBezTo>
                      <a:cubicBezTo>
                        <a:pt x="105" y="306"/>
                        <a:pt x="107" y="309"/>
                        <a:pt x="110" y="312"/>
                      </a:cubicBezTo>
                      <a:cubicBezTo>
                        <a:pt x="106" y="314"/>
                        <a:pt x="103" y="318"/>
                        <a:pt x="99" y="318"/>
                      </a:cubicBezTo>
                      <a:cubicBezTo>
                        <a:pt x="84" y="319"/>
                        <a:pt x="68" y="318"/>
                        <a:pt x="53" y="318"/>
                      </a:cubicBezTo>
                      <a:cubicBezTo>
                        <a:pt x="39" y="318"/>
                        <a:pt x="26" y="319"/>
                        <a:pt x="12" y="318"/>
                      </a:cubicBezTo>
                      <a:cubicBezTo>
                        <a:pt x="8" y="318"/>
                        <a:pt x="4" y="314"/>
                        <a:pt x="0" y="312"/>
                      </a:cubicBezTo>
                      <a:cubicBezTo>
                        <a:pt x="3" y="308"/>
                        <a:pt x="5" y="303"/>
                        <a:pt x="9" y="302"/>
                      </a:cubicBezTo>
                      <a:cubicBezTo>
                        <a:pt x="39" y="295"/>
                        <a:pt x="41" y="271"/>
                        <a:pt x="41" y="247"/>
                      </a:cubicBezTo>
                      <a:cubicBezTo>
                        <a:pt x="41" y="183"/>
                        <a:pt x="41" y="118"/>
                        <a:pt x="40" y="54"/>
                      </a:cubicBezTo>
                      <a:cubicBezTo>
                        <a:pt x="40" y="31"/>
                        <a:pt x="34" y="24"/>
                        <a:pt x="11" y="19"/>
                      </a:cubicBezTo>
                      <a:cubicBezTo>
                        <a:pt x="7" y="18"/>
                        <a:pt x="4" y="13"/>
                        <a:pt x="0" y="9"/>
                      </a:cubicBezTo>
                      <a:cubicBezTo>
                        <a:pt x="4" y="7"/>
                        <a:pt x="8" y="2"/>
                        <a:pt x="12" y="2"/>
                      </a:cubicBezTo>
                      <a:cubicBezTo>
                        <a:pt x="42" y="1"/>
                        <a:pt x="72" y="1"/>
                        <a:pt x="102" y="1"/>
                      </a:cubicBezTo>
                      <a:cubicBezTo>
                        <a:pt x="117" y="2"/>
                        <a:pt x="119" y="15"/>
                        <a:pt x="124" y="26"/>
                      </a:cubicBezTo>
                      <a:cubicBezTo>
                        <a:pt x="137" y="60"/>
                        <a:pt x="150" y="95"/>
                        <a:pt x="163" y="129"/>
                      </a:cubicBezTo>
                      <a:cubicBezTo>
                        <a:pt x="172" y="151"/>
                        <a:pt x="180" y="173"/>
                        <a:pt x="188" y="195"/>
                      </a:cubicBezTo>
                      <a:cubicBezTo>
                        <a:pt x="189" y="199"/>
                        <a:pt x="192" y="202"/>
                        <a:pt x="196" y="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3" name="Freeform 15"/>
                <p:cNvSpPr/>
                <p:nvPr/>
              </p:nvSpPr>
              <p:spPr bwMode="auto">
                <a:xfrm>
                  <a:off x="3665538" y="3394076"/>
                  <a:ext cx="1085850" cy="1001713"/>
                </a:xfrm>
                <a:custGeom>
                  <a:avLst/>
                  <a:gdLst>
                    <a:gd name="T0" fmla="*/ 0 w 344"/>
                    <a:gd name="T1" fmla="*/ 307 h 317"/>
                    <a:gd name="T2" fmla="*/ 17 w 344"/>
                    <a:gd name="T3" fmla="*/ 300 h 317"/>
                    <a:gd name="T4" fmla="*/ 39 w 344"/>
                    <a:gd name="T5" fmla="*/ 274 h 317"/>
                    <a:gd name="T6" fmla="*/ 39 w 344"/>
                    <a:gd name="T7" fmla="*/ 44 h 317"/>
                    <a:gd name="T8" fmla="*/ 14 w 344"/>
                    <a:gd name="T9" fmla="*/ 17 h 317"/>
                    <a:gd name="T10" fmla="*/ 2 w 344"/>
                    <a:gd name="T11" fmla="*/ 9 h 317"/>
                    <a:gd name="T12" fmla="*/ 16 w 344"/>
                    <a:gd name="T13" fmla="*/ 0 h 317"/>
                    <a:gd name="T14" fmla="*/ 131 w 344"/>
                    <a:gd name="T15" fmla="*/ 0 h 317"/>
                    <a:gd name="T16" fmla="*/ 144 w 344"/>
                    <a:gd name="T17" fmla="*/ 8 h 317"/>
                    <a:gd name="T18" fmla="*/ 132 w 344"/>
                    <a:gd name="T19" fmla="*/ 17 h 317"/>
                    <a:gd name="T20" fmla="*/ 106 w 344"/>
                    <a:gd name="T21" fmla="*/ 49 h 317"/>
                    <a:gd name="T22" fmla="*/ 106 w 344"/>
                    <a:gd name="T23" fmla="*/ 122 h 317"/>
                    <a:gd name="T24" fmla="*/ 125 w 344"/>
                    <a:gd name="T25" fmla="*/ 141 h 317"/>
                    <a:gd name="T26" fmla="*/ 225 w 344"/>
                    <a:gd name="T27" fmla="*/ 141 h 317"/>
                    <a:gd name="T28" fmla="*/ 239 w 344"/>
                    <a:gd name="T29" fmla="*/ 126 h 317"/>
                    <a:gd name="T30" fmla="*/ 239 w 344"/>
                    <a:gd name="T31" fmla="*/ 42 h 317"/>
                    <a:gd name="T32" fmla="*/ 217 w 344"/>
                    <a:gd name="T33" fmla="*/ 18 h 317"/>
                    <a:gd name="T34" fmla="*/ 205 w 344"/>
                    <a:gd name="T35" fmla="*/ 8 h 317"/>
                    <a:gd name="T36" fmla="*/ 219 w 344"/>
                    <a:gd name="T37" fmla="*/ 0 h 317"/>
                    <a:gd name="T38" fmla="*/ 328 w 344"/>
                    <a:gd name="T39" fmla="*/ 0 h 317"/>
                    <a:gd name="T40" fmla="*/ 344 w 344"/>
                    <a:gd name="T41" fmla="*/ 8 h 317"/>
                    <a:gd name="T42" fmla="*/ 330 w 344"/>
                    <a:gd name="T43" fmla="*/ 18 h 317"/>
                    <a:gd name="T44" fmla="*/ 304 w 344"/>
                    <a:gd name="T45" fmla="*/ 47 h 317"/>
                    <a:gd name="T46" fmla="*/ 304 w 344"/>
                    <a:gd name="T47" fmla="*/ 92 h 317"/>
                    <a:gd name="T48" fmla="*/ 304 w 344"/>
                    <a:gd name="T49" fmla="*/ 263 h 317"/>
                    <a:gd name="T50" fmla="*/ 332 w 344"/>
                    <a:gd name="T51" fmla="*/ 301 h 317"/>
                    <a:gd name="T52" fmla="*/ 344 w 344"/>
                    <a:gd name="T53" fmla="*/ 310 h 317"/>
                    <a:gd name="T54" fmla="*/ 329 w 344"/>
                    <a:gd name="T55" fmla="*/ 316 h 317"/>
                    <a:gd name="T56" fmla="*/ 218 w 344"/>
                    <a:gd name="T57" fmla="*/ 316 h 317"/>
                    <a:gd name="T58" fmla="*/ 204 w 344"/>
                    <a:gd name="T59" fmla="*/ 310 h 317"/>
                    <a:gd name="T60" fmla="*/ 216 w 344"/>
                    <a:gd name="T61" fmla="*/ 300 h 317"/>
                    <a:gd name="T62" fmla="*/ 238 w 344"/>
                    <a:gd name="T63" fmla="*/ 276 h 317"/>
                    <a:gd name="T64" fmla="*/ 239 w 344"/>
                    <a:gd name="T65" fmla="*/ 184 h 317"/>
                    <a:gd name="T66" fmla="*/ 227 w 344"/>
                    <a:gd name="T67" fmla="*/ 171 h 317"/>
                    <a:gd name="T68" fmla="*/ 122 w 344"/>
                    <a:gd name="T69" fmla="*/ 171 h 317"/>
                    <a:gd name="T70" fmla="*/ 106 w 344"/>
                    <a:gd name="T71" fmla="*/ 187 h 317"/>
                    <a:gd name="T72" fmla="*/ 107 w 344"/>
                    <a:gd name="T73" fmla="*/ 273 h 317"/>
                    <a:gd name="T74" fmla="*/ 131 w 344"/>
                    <a:gd name="T75" fmla="*/ 301 h 317"/>
                    <a:gd name="T76" fmla="*/ 145 w 344"/>
                    <a:gd name="T77" fmla="*/ 309 h 317"/>
                    <a:gd name="T78" fmla="*/ 130 w 344"/>
                    <a:gd name="T79" fmla="*/ 317 h 317"/>
                    <a:gd name="T80" fmla="*/ 16 w 344"/>
                    <a:gd name="T81" fmla="*/ 317 h 317"/>
                    <a:gd name="T82" fmla="*/ 1 w 344"/>
                    <a:gd name="T83" fmla="*/ 313 h 317"/>
                    <a:gd name="T84" fmla="*/ 0 w 344"/>
                    <a:gd name="T85" fmla="*/ 307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44" h="317">
                      <a:moveTo>
                        <a:pt x="0" y="307"/>
                      </a:moveTo>
                      <a:cubicBezTo>
                        <a:pt x="5" y="305"/>
                        <a:pt x="11" y="301"/>
                        <a:pt x="17" y="300"/>
                      </a:cubicBezTo>
                      <a:cubicBezTo>
                        <a:pt x="32" y="297"/>
                        <a:pt x="38" y="288"/>
                        <a:pt x="39" y="274"/>
                      </a:cubicBezTo>
                      <a:cubicBezTo>
                        <a:pt x="39" y="197"/>
                        <a:pt x="39" y="121"/>
                        <a:pt x="39" y="44"/>
                      </a:cubicBezTo>
                      <a:cubicBezTo>
                        <a:pt x="39" y="25"/>
                        <a:pt x="33" y="21"/>
                        <a:pt x="14" y="17"/>
                      </a:cubicBezTo>
                      <a:cubicBezTo>
                        <a:pt x="10" y="16"/>
                        <a:pt x="6" y="12"/>
                        <a:pt x="2" y="9"/>
                      </a:cubicBezTo>
                      <a:cubicBezTo>
                        <a:pt x="7" y="6"/>
                        <a:pt x="11" y="0"/>
                        <a:pt x="16" y="0"/>
                      </a:cubicBezTo>
                      <a:cubicBezTo>
                        <a:pt x="54" y="0"/>
                        <a:pt x="92" y="0"/>
                        <a:pt x="131" y="0"/>
                      </a:cubicBezTo>
                      <a:cubicBezTo>
                        <a:pt x="135" y="0"/>
                        <a:pt x="139" y="5"/>
                        <a:pt x="144" y="8"/>
                      </a:cubicBezTo>
                      <a:cubicBezTo>
                        <a:pt x="140" y="11"/>
                        <a:pt x="137" y="16"/>
                        <a:pt x="132" y="17"/>
                      </a:cubicBezTo>
                      <a:cubicBezTo>
                        <a:pt x="109" y="23"/>
                        <a:pt x="106" y="25"/>
                        <a:pt x="106" y="49"/>
                      </a:cubicBezTo>
                      <a:cubicBezTo>
                        <a:pt x="106" y="73"/>
                        <a:pt x="107" y="98"/>
                        <a:pt x="106" y="122"/>
                      </a:cubicBezTo>
                      <a:cubicBezTo>
                        <a:pt x="106" y="135"/>
                        <a:pt x="111" y="141"/>
                        <a:pt x="125" y="141"/>
                      </a:cubicBezTo>
                      <a:cubicBezTo>
                        <a:pt x="158" y="140"/>
                        <a:pt x="192" y="141"/>
                        <a:pt x="225" y="141"/>
                      </a:cubicBezTo>
                      <a:cubicBezTo>
                        <a:pt x="236" y="141"/>
                        <a:pt x="239" y="136"/>
                        <a:pt x="239" y="126"/>
                      </a:cubicBezTo>
                      <a:cubicBezTo>
                        <a:pt x="239" y="98"/>
                        <a:pt x="239" y="70"/>
                        <a:pt x="239" y="42"/>
                      </a:cubicBezTo>
                      <a:cubicBezTo>
                        <a:pt x="239" y="25"/>
                        <a:pt x="233" y="19"/>
                        <a:pt x="217" y="18"/>
                      </a:cubicBezTo>
                      <a:cubicBezTo>
                        <a:pt x="210" y="18"/>
                        <a:pt x="202" y="17"/>
                        <a:pt x="205" y="8"/>
                      </a:cubicBezTo>
                      <a:cubicBezTo>
                        <a:pt x="206" y="4"/>
                        <a:pt x="214" y="0"/>
                        <a:pt x="219" y="0"/>
                      </a:cubicBezTo>
                      <a:cubicBezTo>
                        <a:pt x="255" y="0"/>
                        <a:pt x="292" y="0"/>
                        <a:pt x="328" y="0"/>
                      </a:cubicBezTo>
                      <a:cubicBezTo>
                        <a:pt x="333" y="0"/>
                        <a:pt x="339" y="5"/>
                        <a:pt x="344" y="8"/>
                      </a:cubicBezTo>
                      <a:cubicBezTo>
                        <a:pt x="339" y="11"/>
                        <a:pt x="335" y="17"/>
                        <a:pt x="330" y="18"/>
                      </a:cubicBezTo>
                      <a:cubicBezTo>
                        <a:pt x="314" y="21"/>
                        <a:pt x="306" y="28"/>
                        <a:pt x="304" y="47"/>
                      </a:cubicBezTo>
                      <a:cubicBezTo>
                        <a:pt x="303" y="62"/>
                        <a:pt x="304" y="77"/>
                        <a:pt x="304" y="92"/>
                      </a:cubicBezTo>
                      <a:cubicBezTo>
                        <a:pt x="304" y="149"/>
                        <a:pt x="304" y="206"/>
                        <a:pt x="304" y="263"/>
                      </a:cubicBezTo>
                      <a:cubicBezTo>
                        <a:pt x="304" y="285"/>
                        <a:pt x="311" y="294"/>
                        <a:pt x="332" y="301"/>
                      </a:cubicBezTo>
                      <a:cubicBezTo>
                        <a:pt x="336" y="302"/>
                        <a:pt x="340" y="307"/>
                        <a:pt x="344" y="310"/>
                      </a:cubicBezTo>
                      <a:cubicBezTo>
                        <a:pt x="339" y="312"/>
                        <a:pt x="334" y="316"/>
                        <a:pt x="329" y="316"/>
                      </a:cubicBezTo>
                      <a:cubicBezTo>
                        <a:pt x="292" y="317"/>
                        <a:pt x="255" y="317"/>
                        <a:pt x="218" y="316"/>
                      </a:cubicBezTo>
                      <a:cubicBezTo>
                        <a:pt x="213" y="316"/>
                        <a:pt x="209" y="312"/>
                        <a:pt x="204" y="310"/>
                      </a:cubicBezTo>
                      <a:cubicBezTo>
                        <a:pt x="208" y="306"/>
                        <a:pt x="212" y="301"/>
                        <a:pt x="216" y="300"/>
                      </a:cubicBezTo>
                      <a:cubicBezTo>
                        <a:pt x="230" y="298"/>
                        <a:pt x="238" y="291"/>
                        <a:pt x="238" y="276"/>
                      </a:cubicBezTo>
                      <a:cubicBezTo>
                        <a:pt x="238" y="246"/>
                        <a:pt x="239" y="215"/>
                        <a:pt x="239" y="184"/>
                      </a:cubicBezTo>
                      <a:cubicBezTo>
                        <a:pt x="239" y="175"/>
                        <a:pt x="236" y="171"/>
                        <a:pt x="227" y="171"/>
                      </a:cubicBezTo>
                      <a:cubicBezTo>
                        <a:pt x="192" y="171"/>
                        <a:pt x="157" y="171"/>
                        <a:pt x="122" y="171"/>
                      </a:cubicBezTo>
                      <a:cubicBezTo>
                        <a:pt x="110" y="171"/>
                        <a:pt x="105" y="176"/>
                        <a:pt x="106" y="187"/>
                      </a:cubicBezTo>
                      <a:cubicBezTo>
                        <a:pt x="106" y="216"/>
                        <a:pt x="106" y="244"/>
                        <a:pt x="107" y="273"/>
                      </a:cubicBezTo>
                      <a:cubicBezTo>
                        <a:pt x="107" y="291"/>
                        <a:pt x="114" y="298"/>
                        <a:pt x="131" y="301"/>
                      </a:cubicBezTo>
                      <a:cubicBezTo>
                        <a:pt x="136" y="302"/>
                        <a:pt x="140" y="306"/>
                        <a:pt x="145" y="309"/>
                      </a:cubicBezTo>
                      <a:cubicBezTo>
                        <a:pt x="140" y="312"/>
                        <a:pt x="135" y="317"/>
                        <a:pt x="130" y="317"/>
                      </a:cubicBezTo>
                      <a:cubicBezTo>
                        <a:pt x="92" y="317"/>
                        <a:pt x="54" y="317"/>
                        <a:pt x="16" y="317"/>
                      </a:cubicBezTo>
                      <a:cubicBezTo>
                        <a:pt x="11" y="316"/>
                        <a:pt x="6" y="314"/>
                        <a:pt x="1" y="313"/>
                      </a:cubicBezTo>
                      <a:cubicBezTo>
                        <a:pt x="0" y="311"/>
                        <a:pt x="0" y="309"/>
                        <a:pt x="0" y="3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4" name="Freeform 17"/>
                <p:cNvSpPr>
                  <a:spLocks noEditPoints="1"/>
                </p:cNvSpPr>
                <p:nvPr/>
              </p:nvSpPr>
              <p:spPr bwMode="auto">
                <a:xfrm>
                  <a:off x="10104438" y="3390901"/>
                  <a:ext cx="1006475" cy="1004888"/>
                </a:xfrm>
                <a:custGeom>
                  <a:avLst/>
                  <a:gdLst>
                    <a:gd name="T0" fmla="*/ 97 w 319"/>
                    <a:gd name="T1" fmla="*/ 1 h 318"/>
                    <a:gd name="T2" fmla="*/ 175 w 319"/>
                    <a:gd name="T3" fmla="*/ 2 h 318"/>
                    <a:gd name="T4" fmla="*/ 247 w 319"/>
                    <a:gd name="T5" fmla="*/ 24 h 318"/>
                    <a:gd name="T6" fmla="*/ 275 w 319"/>
                    <a:gd name="T7" fmla="*/ 78 h 318"/>
                    <a:gd name="T8" fmla="*/ 253 w 319"/>
                    <a:gd name="T9" fmla="*/ 144 h 318"/>
                    <a:gd name="T10" fmla="*/ 222 w 319"/>
                    <a:gd name="T11" fmla="*/ 163 h 318"/>
                    <a:gd name="T12" fmla="*/ 213 w 319"/>
                    <a:gd name="T13" fmla="*/ 190 h 318"/>
                    <a:gd name="T14" fmla="*/ 294 w 319"/>
                    <a:gd name="T15" fmla="*/ 290 h 318"/>
                    <a:gd name="T16" fmla="*/ 312 w 319"/>
                    <a:gd name="T17" fmla="*/ 301 h 318"/>
                    <a:gd name="T18" fmla="*/ 319 w 319"/>
                    <a:gd name="T19" fmla="*/ 311 h 318"/>
                    <a:gd name="T20" fmla="*/ 309 w 319"/>
                    <a:gd name="T21" fmla="*/ 317 h 318"/>
                    <a:gd name="T22" fmla="*/ 243 w 319"/>
                    <a:gd name="T23" fmla="*/ 317 h 318"/>
                    <a:gd name="T24" fmla="*/ 225 w 319"/>
                    <a:gd name="T25" fmla="*/ 306 h 318"/>
                    <a:gd name="T26" fmla="*/ 131 w 319"/>
                    <a:gd name="T27" fmla="*/ 186 h 318"/>
                    <a:gd name="T28" fmla="*/ 116 w 319"/>
                    <a:gd name="T29" fmla="*/ 176 h 318"/>
                    <a:gd name="T30" fmla="*/ 109 w 319"/>
                    <a:gd name="T31" fmla="*/ 193 h 318"/>
                    <a:gd name="T32" fmla="*/ 109 w 319"/>
                    <a:gd name="T33" fmla="*/ 275 h 318"/>
                    <a:gd name="T34" fmla="*/ 135 w 319"/>
                    <a:gd name="T35" fmla="*/ 302 h 318"/>
                    <a:gd name="T36" fmla="*/ 150 w 319"/>
                    <a:gd name="T37" fmla="*/ 310 h 318"/>
                    <a:gd name="T38" fmla="*/ 135 w 319"/>
                    <a:gd name="T39" fmla="*/ 317 h 318"/>
                    <a:gd name="T40" fmla="*/ 15 w 319"/>
                    <a:gd name="T41" fmla="*/ 318 h 318"/>
                    <a:gd name="T42" fmla="*/ 0 w 319"/>
                    <a:gd name="T43" fmla="*/ 311 h 318"/>
                    <a:gd name="T44" fmla="*/ 14 w 319"/>
                    <a:gd name="T45" fmla="*/ 302 h 318"/>
                    <a:gd name="T46" fmla="*/ 43 w 319"/>
                    <a:gd name="T47" fmla="*/ 267 h 318"/>
                    <a:gd name="T48" fmla="*/ 44 w 319"/>
                    <a:gd name="T49" fmla="*/ 48 h 318"/>
                    <a:gd name="T50" fmla="*/ 17 w 319"/>
                    <a:gd name="T51" fmla="*/ 19 h 318"/>
                    <a:gd name="T52" fmla="*/ 10 w 319"/>
                    <a:gd name="T53" fmla="*/ 18 h 318"/>
                    <a:gd name="T54" fmla="*/ 1 w 319"/>
                    <a:gd name="T55" fmla="*/ 7 h 318"/>
                    <a:gd name="T56" fmla="*/ 12 w 319"/>
                    <a:gd name="T57" fmla="*/ 2 h 318"/>
                    <a:gd name="T58" fmla="*/ 97 w 319"/>
                    <a:gd name="T59" fmla="*/ 1 h 318"/>
                    <a:gd name="T60" fmla="*/ 109 w 319"/>
                    <a:gd name="T61" fmla="*/ 92 h 318"/>
                    <a:gd name="T62" fmla="*/ 109 w 319"/>
                    <a:gd name="T63" fmla="*/ 92 h 318"/>
                    <a:gd name="T64" fmla="*/ 109 w 319"/>
                    <a:gd name="T65" fmla="*/ 122 h 318"/>
                    <a:gd name="T66" fmla="*/ 147 w 319"/>
                    <a:gd name="T67" fmla="*/ 154 h 318"/>
                    <a:gd name="T68" fmla="*/ 209 w 319"/>
                    <a:gd name="T69" fmla="*/ 94 h 318"/>
                    <a:gd name="T70" fmla="*/ 125 w 319"/>
                    <a:gd name="T71" fmla="*/ 24 h 318"/>
                    <a:gd name="T72" fmla="*/ 109 w 319"/>
                    <a:gd name="T73" fmla="*/ 44 h 318"/>
                    <a:gd name="T74" fmla="*/ 109 w 319"/>
                    <a:gd name="T75" fmla="*/ 9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9" h="318">
                      <a:moveTo>
                        <a:pt x="97" y="1"/>
                      </a:moveTo>
                      <a:cubicBezTo>
                        <a:pt x="123" y="1"/>
                        <a:pt x="149" y="0"/>
                        <a:pt x="175" y="2"/>
                      </a:cubicBezTo>
                      <a:cubicBezTo>
                        <a:pt x="200" y="3"/>
                        <a:pt x="225" y="10"/>
                        <a:pt x="247" y="24"/>
                      </a:cubicBezTo>
                      <a:cubicBezTo>
                        <a:pt x="265" y="36"/>
                        <a:pt x="275" y="54"/>
                        <a:pt x="275" y="78"/>
                      </a:cubicBezTo>
                      <a:cubicBezTo>
                        <a:pt x="275" y="103"/>
                        <a:pt x="272" y="127"/>
                        <a:pt x="253" y="144"/>
                      </a:cubicBezTo>
                      <a:cubicBezTo>
                        <a:pt x="244" y="152"/>
                        <a:pt x="233" y="159"/>
                        <a:pt x="222" y="163"/>
                      </a:cubicBezTo>
                      <a:cubicBezTo>
                        <a:pt x="206" y="169"/>
                        <a:pt x="203" y="177"/>
                        <a:pt x="213" y="190"/>
                      </a:cubicBezTo>
                      <a:cubicBezTo>
                        <a:pt x="240" y="224"/>
                        <a:pt x="267" y="257"/>
                        <a:pt x="294" y="290"/>
                      </a:cubicBezTo>
                      <a:cubicBezTo>
                        <a:pt x="299" y="295"/>
                        <a:pt x="306" y="297"/>
                        <a:pt x="312" y="301"/>
                      </a:cubicBezTo>
                      <a:cubicBezTo>
                        <a:pt x="315" y="303"/>
                        <a:pt x="317" y="307"/>
                        <a:pt x="319" y="311"/>
                      </a:cubicBezTo>
                      <a:cubicBezTo>
                        <a:pt x="316" y="313"/>
                        <a:pt x="312" y="317"/>
                        <a:pt x="309" y="317"/>
                      </a:cubicBezTo>
                      <a:cubicBezTo>
                        <a:pt x="287" y="318"/>
                        <a:pt x="265" y="318"/>
                        <a:pt x="243" y="317"/>
                      </a:cubicBezTo>
                      <a:cubicBezTo>
                        <a:pt x="237" y="316"/>
                        <a:pt x="229" y="311"/>
                        <a:pt x="225" y="306"/>
                      </a:cubicBezTo>
                      <a:cubicBezTo>
                        <a:pt x="193" y="266"/>
                        <a:pt x="163" y="226"/>
                        <a:pt x="131" y="186"/>
                      </a:cubicBezTo>
                      <a:cubicBezTo>
                        <a:pt x="128" y="181"/>
                        <a:pt x="121" y="179"/>
                        <a:pt x="116" y="176"/>
                      </a:cubicBezTo>
                      <a:cubicBezTo>
                        <a:pt x="113" y="181"/>
                        <a:pt x="109" y="187"/>
                        <a:pt x="109" y="193"/>
                      </a:cubicBezTo>
                      <a:cubicBezTo>
                        <a:pt x="108" y="220"/>
                        <a:pt x="109" y="248"/>
                        <a:pt x="109" y="275"/>
                      </a:cubicBezTo>
                      <a:cubicBezTo>
                        <a:pt x="109" y="291"/>
                        <a:pt x="119" y="300"/>
                        <a:pt x="135" y="302"/>
                      </a:cubicBezTo>
                      <a:cubicBezTo>
                        <a:pt x="141" y="303"/>
                        <a:pt x="145" y="307"/>
                        <a:pt x="150" y="310"/>
                      </a:cubicBezTo>
                      <a:cubicBezTo>
                        <a:pt x="145" y="313"/>
                        <a:pt x="140" y="317"/>
                        <a:pt x="135" y="317"/>
                      </a:cubicBezTo>
                      <a:cubicBezTo>
                        <a:pt x="95" y="318"/>
                        <a:pt x="55" y="318"/>
                        <a:pt x="15" y="318"/>
                      </a:cubicBezTo>
                      <a:cubicBezTo>
                        <a:pt x="10" y="318"/>
                        <a:pt x="5" y="313"/>
                        <a:pt x="0" y="311"/>
                      </a:cubicBezTo>
                      <a:cubicBezTo>
                        <a:pt x="5" y="308"/>
                        <a:pt x="9" y="303"/>
                        <a:pt x="14" y="302"/>
                      </a:cubicBezTo>
                      <a:cubicBezTo>
                        <a:pt x="36" y="297"/>
                        <a:pt x="43" y="290"/>
                        <a:pt x="43" y="267"/>
                      </a:cubicBezTo>
                      <a:cubicBezTo>
                        <a:pt x="44" y="194"/>
                        <a:pt x="44" y="121"/>
                        <a:pt x="44" y="48"/>
                      </a:cubicBezTo>
                      <a:cubicBezTo>
                        <a:pt x="44" y="31"/>
                        <a:pt x="34" y="20"/>
                        <a:pt x="17" y="19"/>
                      </a:cubicBezTo>
                      <a:cubicBezTo>
                        <a:pt x="15" y="19"/>
                        <a:pt x="11" y="19"/>
                        <a:pt x="10" y="18"/>
                      </a:cubicBezTo>
                      <a:cubicBezTo>
                        <a:pt x="6" y="15"/>
                        <a:pt x="4" y="11"/>
                        <a:pt x="1" y="7"/>
                      </a:cubicBezTo>
                      <a:cubicBezTo>
                        <a:pt x="5" y="5"/>
                        <a:pt x="8" y="2"/>
                        <a:pt x="12" y="2"/>
                      </a:cubicBezTo>
                      <a:cubicBezTo>
                        <a:pt x="40" y="1"/>
                        <a:pt x="69" y="1"/>
                        <a:pt x="97" y="1"/>
                      </a:cubicBezTo>
                      <a:close/>
                      <a:moveTo>
                        <a:pt x="109" y="92"/>
                      </a:moveTo>
                      <a:cubicBezTo>
                        <a:pt x="109" y="92"/>
                        <a:pt x="109" y="92"/>
                        <a:pt x="109" y="92"/>
                      </a:cubicBezTo>
                      <a:cubicBezTo>
                        <a:pt x="109" y="102"/>
                        <a:pt x="109" y="112"/>
                        <a:pt x="109" y="122"/>
                      </a:cubicBezTo>
                      <a:cubicBezTo>
                        <a:pt x="109" y="159"/>
                        <a:pt x="104" y="158"/>
                        <a:pt x="147" y="154"/>
                      </a:cubicBezTo>
                      <a:cubicBezTo>
                        <a:pt x="178" y="151"/>
                        <a:pt x="207" y="121"/>
                        <a:pt x="209" y="94"/>
                      </a:cubicBezTo>
                      <a:cubicBezTo>
                        <a:pt x="211" y="43"/>
                        <a:pt x="168" y="19"/>
                        <a:pt x="125" y="24"/>
                      </a:cubicBezTo>
                      <a:cubicBezTo>
                        <a:pt x="115" y="25"/>
                        <a:pt x="109" y="32"/>
                        <a:pt x="109" y="44"/>
                      </a:cubicBezTo>
                      <a:cubicBezTo>
                        <a:pt x="109" y="60"/>
                        <a:pt x="109" y="76"/>
                        <a:pt x="109" y="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5" name="Freeform 19"/>
                <p:cNvSpPr>
                  <a:spLocks noEditPoints="1"/>
                </p:cNvSpPr>
                <p:nvPr/>
              </p:nvSpPr>
              <p:spPr bwMode="auto">
                <a:xfrm>
                  <a:off x="9056688" y="3375026"/>
                  <a:ext cx="1019175" cy="1055688"/>
                </a:xfrm>
                <a:custGeom>
                  <a:avLst/>
                  <a:gdLst>
                    <a:gd name="T0" fmla="*/ 2 w 323"/>
                    <a:gd name="T1" fmla="*/ 170 h 334"/>
                    <a:gd name="T2" fmla="*/ 72 w 323"/>
                    <a:gd name="T3" fmla="*/ 22 h 334"/>
                    <a:gd name="T4" fmla="*/ 132 w 323"/>
                    <a:gd name="T5" fmla="*/ 2 h 334"/>
                    <a:gd name="T6" fmla="*/ 191 w 323"/>
                    <a:gd name="T7" fmla="*/ 2 h 334"/>
                    <a:gd name="T8" fmla="*/ 291 w 323"/>
                    <a:gd name="T9" fmla="*/ 67 h 334"/>
                    <a:gd name="T10" fmla="*/ 317 w 323"/>
                    <a:gd name="T11" fmla="*/ 189 h 334"/>
                    <a:gd name="T12" fmla="*/ 226 w 323"/>
                    <a:gd name="T13" fmla="*/ 318 h 334"/>
                    <a:gd name="T14" fmla="*/ 114 w 323"/>
                    <a:gd name="T15" fmla="*/ 324 h 334"/>
                    <a:gd name="T16" fmla="*/ 21 w 323"/>
                    <a:gd name="T17" fmla="*/ 252 h 334"/>
                    <a:gd name="T18" fmla="*/ 2 w 323"/>
                    <a:gd name="T19" fmla="*/ 170 h 334"/>
                    <a:gd name="T20" fmla="*/ 249 w 323"/>
                    <a:gd name="T21" fmla="*/ 165 h 334"/>
                    <a:gd name="T22" fmla="*/ 237 w 323"/>
                    <a:gd name="T23" fmla="*/ 90 h 334"/>
                    <a:gd name="T24" fmla="*/ 191 w 323"/>
                    <a:gd name="T25" fmla="*/ 29 h 334"/>
                    <a:gd name="T26" fmla="*/ 100 w 323"/>
                    <a:gd name="T27" fmla="*/ 52 h 334"/>
                    <a:gd name="T28" fmla="*/ 72 w 323"/>
                    <a:gd name="T29" fmla="*/ 142 h 334"/>
                    <a:gd name="T30" fmla="*/ 72 w 323"/>
                    <a:gd name="T31" fmla="*/ 189 h 334"/>
                    <a:gd name="T32" fmla="*/ 91 w 323"/>
                    <a:gd name="T33" fmla="*/ 266 h 334"/>
                    <a:gd name="T34" fmla="*/ 161 w 323"/>
                    <a:gd name="T35" fmla="*/ 307 h 334"/>
                    <a:gd name="T36" fmla="*/ 235 w 323"/>
                    <a:gd name="T37" fmla="*/ 246 h 334"/>
                    <a:gd name="T38" fmla="*/ 249 w 323"/>
                    <a:gd name="T39" fmla="*/ 165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3" h="334">
                      <a:moveTo>
                        <a:pt x="2" y="170"/>
                      </a:moveTo>
                      <a:cubicBezTo>
                        <a:pt x="0" y="104"/>
                        <a:pt x="23" y="56"/>
                        <a:pt x="72" y="22"/>
                      </a:cubicBezTo>
                      <a:cubicBezTo>
                        <a:pt x="90" y="9"/>
                        <a:pt x="110" y="2"/>
                        <a:pt x="132" y="2"/>
                      </a:cubicBezTo>
                      <a:cubicBezTo>
                        <a:pt x="152" y="2"/>
                        <a:pt x="172" y="0"/>
                        <a:pt x="191" y="2"/>
                      </a:cubicBezTo>
                      <a:cubicBezTo>
                        <a:pt x="236" y="6"/>
                        <a:pt x="268" y="31"/>
                        <a:pt x="291" y="67"/>
                      </a:cubicBezTo>
                      <a:cubicBezTo>
                        <a:pt x="316" y="105"/>
                        <a:pt x="323" y="147"/>
                        <a:pt x="317" y="189"/>
                      </a:cubicBezTo>
                      <a:cubicBezTo>
                        <a:pt x="309" y="246"/>
                        <a:pt x="283" y="295"/>
                        <a:pt x="226" y="318"/>
                      </a:cubicBezTo>
                      <a:cubicBezTo>
                        <a:pt x="190" y="332"/>
                        <a:pt x="152" y="334"/>
                        <a:pt x="114" y="324"/>
                      </a:cubicBezTo>
                      <a:cubicBezTo>
                        <a:pt x="71" y="313"/>
                        <a:pt x="42" y="288"/>
                        <a:pt x="21" y="252"/>
                      </a:cubicBezTo>
                      <a:cubicBezTo>
                        <a:pt x="6" y="224"/>
                        <a:pt x="0" y="195"/>
                        <a:pt x="2" y="170"/>
                      </a:cubicBezTo>
                      <a:close/>
                      <a:moveTo>
                        <a:pt x="249" y="165"/>
                      </a:moveTo>
                      <a:cubicBezTo>
                        <a:pt x="245" y="139"/>
                        <a:pt x="242" y="114"/>
                        <a:pt x="237" y="90"/>
                      </a:cubicBezTo>
                      <a:cubicBezTo>
                        <a:pt x="231" y="63"/>
                        <a:pt x="217" y="42"/>
                        <a:pt x="191" y="29"/>
                      </a:cubicBezTo>
                      <a:cubicBezTo>
                        <a:pt x="160" y="15"/>
                        <a:pt x="120" y="25"/>
                        <a:pt x="100" y="52"/>
                      </a:cubicBezTo>
                      <a:cubicBezTo>
                        <a:pt x="79" y="79"/>
                        <a:pt x="74" y="110"/>
                        <a:pt x="72" y="142"/>
                      </a:cubicBezTo>
                      <a:cubicBezTo>
                        <a:pt x="71" y="158"/>
                        <a:pt x="71" y="173"/>
                        <a:pt x="72" y="189"/>
                      </a:cubicBezTo>
                      <a:cubicBezTo>
                        <a:pt x="73" y="216"/>
                        <a:pt x="77" y="242"/>
                        <a:pt x="91" y="266"/>
                      </a:cubicBezTo>
                      <a:cubicBezTo>
                        <a:pt x="107" y="292"/>
                        <a:pt x="132" y="309"/>
                        <a:pt x="161" y="307"/>
                      </a:cubicBezTo>
                      <a:cubicBezTo>
                        <a:pt x="197" y="304"/>
                        <a:pt x="224" y="285"/>
                        <a:pt x="235" y="246"/>
                      </a:cubicBezTo>
                      <a:cubicBezTo>
                        <a:pt x="243" y="220"/>
                        <a:pt x="245" y="192"/>
                        <a:pt x="249" y="1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6" name="Freeform 20"/>
                <p:cNvSpPr/>
                <p:nvPr/>
              </p:nvSpPr>
              <p:spPr bwMode="auto">
                <a:xfrm>
                  <a:off x="5370513" y="3390901"/>
                  <a:ext cx="1085850" cy="1030288"/>
                </a:xfrm>
                <a:custGeom>
                  <a:avLst/>
                  <a:gdLst>
                    <a:gd name="T0" fmla="*/ 70 w 344"/>
                    <a:gd name="T1" fmla="*/ 183 h 326"/>
                    <a:gd name="T2" fmla="*/ 70 w 344"/>
                    <a:gd name="T3" fmla="*/ 255 h 326"/>
                    <a:gd name="T4" fmla="*/ 101 w 344"/>
                    <a:gd name="T5" fmla="*/ 301 h 326"/>
                    <a:gd name="T6" fmla="*/ 113 w 344"/>
                    <a:gd name="T7" fmla="*/ 313 h 326"/>
                    <a:gd name="T8" fmla="*/ 98 w 344"/>
                    <a:gd name="T9" fmla="*/ 317 h 326"/>
                    <a:gd name="T10" fmla="*/ 13 w 344"/>
                    <a:gd name="T11" fmla="*/ 317 h 326"/>
                    <a:gd name="T12" fmla="*/ 0 w 344"/>
                    <a:gd name="T13" fmla="*/ 311 h 326"/>
                    <a:gd name="T14" fmla="*/ 10 w 344"/>
                    <a:gd name="T15" fmla="*/ 302 h 326"/>
                    <a:gd name="T16" fmla="*/ 42 w 344"/>
                    <a:gd name="T17" fmla="*/ 258 h 326"/>
                    <a:gd name="T18" fmla="*/ 42 w 344"/>
                    <a:gd name="T19" fmla="*/ 68 h 326"/>
                    <a:gd name="T20" fmla="*/ 10 w 344"/>
                    <a:gd name="T21" fmla="*/ 19 h 326"/>
                    <a:gd name="T22" fmla="*/ 0 w 344"/>
                    <a:gd name="T23" fmla="*/ 7 h 326"/>
                    <a:gd name="T24" fmla="*/ 15 w 344"/>
                    <a:gd name="T25" fmla="*/ 1 h 326"/>
                    <a:gd name="T26" fmla="*/ 77 w 344"/>
                    <a:gd name="T27" fmla="*/ 2 h 326"/>
                    <a:gd name="T28" fmla="*/ 97 w 344"/>
                    <a:gd name="T29" fmla="*/ 12 h 326"/>
                    <a:gd name="T30" fmla="*/ 240 w 344"/>
                    <a:gd name="T31" fmla="*/ 174 h 326"/>
                    <a:gd name="T32" fmla="*/ 258 w 344"/>
                    <a:gd name="T33" fmla="*/ 199 h 326"/>
                    <a:gd name="T34" fmla="*/ 269 w 344"/>
                    <a:gd name="T35" fmla="*/ 205 h 326"/>
                    <a:gd name="T36" fmla="*/ 274 w 344"/>
                    <a:gd name="T37" fmla="*/ 194 h 326"/>
                    <a:gd name="T38" fmla="*/ 274 w 344"/>
                    <a:gd name="T39" fmla="*/ 68 h 326"/>
                    <a:gd name="T40" fmla="*/ 269 w 344"/>
                    <a:gd name="T41" fmla="*/ 39 h 326"/>
                    <a:gd name="T42" fmla="*/ 245 w 344"/>
                    <a:gd name="T43" fmla="*/ 19 h 326"/>
                    <a:gd name="T44" fmla="*/ 234 w 344"/>
                    <a:gd name="T45" fmla="*/ 9 h 326"/>
                    <a:gd name="T46" fmla="*/ 246 w 344"/>
                    <a:gd name="T47" fmla="*/ 1 h 326"/>
                    <a:gd name="T48" fmla="*/ 333 w 344"/>
                    <a:gd name="T49" fmla="*/ 2 h 326"/>
                    <a:gd name="T50" fmla="*/ 344 w 344"/>
                    <a:gd name="T51" fmla="*/ 9 h 326"/>
                    <a:gd name="T52" fmla="*/ 335 w 344"/>
                    <a:gd name="T53" fmla="*/ 18 h 326"/>
                    <a:gd name="T54" fmla="*/ 324 w 344"/>
                    <a:gd name="T55" fmla="*/ 21 h 326"/>
                    <a:gd name="T56" fmla="*/ 302 w 344"/>
                    <a:gd name="T57" fmla="*/ 49 h 326"/>
                    <a:gd name="T58" fmla="*/ 302 w 344"/>
                    <a:gd name="T59" fmla="*/ 300 h 326"/>
                    <a:gd name="T60" fmla="*/ 302 w 344"/>
                    <a:gd name="T61" fmla="*/ 312 h 326"/>
                    <a:gd name="T62" fmla="*/ 294 w 344"/>
                    <a:gd name="T63" fmla="*/ 324 h 326"/>
                    <a:gd name="T64" fmla="*/ 281 w 344"/>
                    <a:gd name="T65" fmla="*/ 320 h 326"/>
                    <a:gd name="T66" fmla="*/ 250 w 344"/>
                    <a:gd name="T67" fmla="*/ 287 h 326"/>
                    <a:gd name="T68" fmla="*/ 112 w 344"/>
                    <a:gd name="T69" fmla="*/ 129 h 326"/>
                    <a:gd name="T70" fmla="*/ 84 w 344"/>
                    <a:gd name="T71" fmla="*/ 95 h 326"/>
                    <a:gd name="T72" fmla="*/ 74 w 344"/>
                    <a:gd name="T73" fmla="*/ 89 h 326"/>
                    <a:gd name="T74" fmla="*/ 70 w 344"/>
                    <a:gd name="T75" fmla="*/ 100 h 326"/>
                    <a:gd name="T76" fmla="*/ 70 w 344"/>
                    <a:gd name="T77" fmla="*/ 183 h 326"/>
                    <a:gd name="T78" fmla="*/ 70 w 344"/>
                    <a:gd name="T79" fmla="*/ 183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44" h="326">
                      <a:moveTo>
                        <a:pt x="70" y="183"/>
                      </a:moveTo>
                      <a:cubicBezTo>
                        <a:pt x="70" y="207"/>
                        <a:pt x="70" y="231"/>
                        <a:pt x="70" y="255"/>
                      </a:cubicBezTo>
                      <a:cubicBezTo>
                        <a:pt x="70" y="282"/>
                        <a:pt x="77" y="291"/>
                        <a:pt x="101" y="301"/>
                      </a:cubicBezTo>
                      <a:cubicBezTo>
                        <a:pt x="106" y="303"/>
                        <a:pt x="109" y="309"/>
                        <a:pt x="113" y="313"/>
                      </a:cubicBezTo>
                      <a:cubicBezTo>
                        <a:pt x="108" y="314"/>
                        <a:pt x="103" y="317"/>
                        <a:pt x="98" y="317"/>
                      </a:cubicBezTo>
                      <a:cubicBezTo>
                        <a:pt x="70" y="318"/>
                        <a:pt x="41" y="318"/>
                        <a:pt x="13" y="317"/>
                      </a:cubicBezTo>
                      <a:cubicBezTo>
                        <a:pt x="8" y="317"/>
                        <a:pt x="4" y="313"/>
                        <a:pt x="0" y="311"/>
                      </a:cubicBezTo>
                      <a:cubicBezTo>
                        <a:pt x="3" y="308"/>
                        <a:pt x="6" y="303"/>
                        <a:pt x="10" y="302"/>
                      </a:cubicBezTo>
                      <a:cubicBezTo>
                        <a:pt x="36" y="293"/>
                        <a:pt x="42" y="286"/>
                        <a:pt x="42" y="258"/>
                      </a:cubicBezTo>
                      <a:cubicBezTo>
                        <a:pt x="42" y="195"/>
                        <a:pt x="40" y="131"/>
                        <a:pt x="42" y="68"/>
                      </a:cubicBezTo>
                      <a:cubicBezTo>
                        <a:pt x="42" y="43"/>
                        <a:pt x="31" y="29"/>
                        <a:pt x="10" y="19"/>
                      </a:cubicBezTo>
                      <a:cubicBezTo>
                        <a:pt x="6" y="17"/>
                        <a:pt x="4" y="11"/>
                        <a:pt x="0" y="7"/>
                      </a:cubicBezTo>
                      <a:cubicBezTo>
                        <a:pt x="5" y="5"/>
                        <a:pt x="10" y="1"/>
                        <a:pt x="15" y="1"/>
                      </a:cubicBezTo>
                      <a:cubicBezTo>
                        <a:pt x="35" y="1"/>
                        <a:pt x="57" y="1"/>
                        <a:pt x="77" y="2"/>
                      </a:cubicBezTo>
                      <a:cubicBezTo>
                        <a:pt x="84" y="2"/>
                        <a:pt x="93" y="7"/>
                        <a:pt x="97" y="12"/>
                      </a:cubicBezTo>
                      <a:cubicBezTo>
                        <a:pt x="145" y="65"/>
                        <a:pt x="192" y="120"/>
                        <a:pt x="240" y="174"/>
                      </a:cubicBezTo>
                      <a:cubicBezTo>
                        <a:pt x="246" y="182"/>
                        <a:pt x="252" y="191"/>
                        <a:pt x="258" y="199"/>
                      </a:cubicBezTo>
                      <a:cubicBezTo>
                        <a:pt x="261" y="202"/>
                        <a:pt x="266" y="203"/>
                        <a:pt x="269" y="205"/>
                      </a:cubicBezTo>
                      <a:cubicBezTo>
                        <a:pt x="271" y="201"/>
                        <a:pt x="274" y="197"/>
                        <a:pt x="274" y="194"/>
                      </a:cubicBezTo>
                      <a:cubicBezTo>
                        <a:pt x="275" y="152"/>
                        <a:pt x="275" y="110"/>
                        <a:pt x="274" y="68"/>
                      </a:cubicBezTo>
                      <a:cubicBezTo>
                        <a:pt x="274" y="58"/>
                        <a:pt x="273" y="46"/>
                        <a:pt x="269" y="39"/>
                      </a:cubicBezTo>
                      <a:cubicBezTo>
                        <a:pt x="263" y="30"/>
                        <a:pt x="253" y="26"/>
                        <a:pt x="245" y="19"/>
                      </a:cubicBezTo>
                      <a:cubicBezTo>
                        <a:pt x="241" y="16"/>
                        <a:pt x="238" y="12"/>
                        <a:pt x="234" y="9"/>
                      </a:cubicBezTo>
                      <a:cubicBezTo>
                        <a:pt x="238" y="6"/>
                        <a:pt x="242" y="1"/>
                        <a:pt x="246" y="1"/>
                      </a:cubicBezTo>
                      <a:cubicBezTo>
                        <a:pt x="275" y="0"/>
                        <a:pt x="304" y="1"/>
                        <a:pt x="333" y="2"/>
                      </a:cubicBezTo>
                      <a:cubicBezTo>
                        <a:pt x="336" y="2"/>
                        <a:pt x="340" y="6"/>
                        <a:pt x="344" y="9"/>
                      </a:cubicBezTo>
                      <a:cubicBezTo>
                        <a:pt x="341" y="12"/>
                        <a:pt x="339" y="16"/>
                        <a:pt x="335" y="18"/>
                      </a:cubicBezTo>
                      <a:cubicBezTo>
                        <a:pt x="332" y="20"/>
                        <a:pt x="328" y="19"/>
                        <a:pt x="324" y="21"/>
                      </a:cubicBezTo>
                      <a:cubicBezTo>
                        <a:pt x="310" y="25"/>
                        <a:pt x="302" y="34"/>
                        <a:pt x="302" y="49"/>
                      </a:cubicBezTo>
                      <a:cubicBezTo>
                        <a:pt x="302" y="133"/>
                        <a:pt x="302" y="216"/>
                        <a:pt x="302" y="300"/>
                      </a:cubicBezTo>
                      <a:cubicBezTo>
                        <a:pt x="302" y="304"/>
                        <a:pt x="303" y="308"/>
                        <a:pt x="302" y="312"/>
                      </a:cubicBezTo>
                      <a:cubicBezTo>
                        <a:pt x="300" y="316"/>
                        <a:pt x="298" y="322"/>
                        <a:pt x="294" y="324"/>
                      </a:cubicBezTo>
                      <a:cubicBezTo>
                        <a:pt x="291" y="326"/>
                        <a:pt x="284" y="323"/>
                        <a:pt x="281" y="320"/>
                      </a:cubicBezTo>
                      <a:cubicBezTo>
                        <a:pt x="270" y="310"/>
                        <a:pt x="260" y="298"/>
                        <a:pt x="250" y="287"/>
                      </a:cubicBezTo>
                      <a:cubicBezTo>
                        <a:pt x="204" y="234"/>
                        <a:pt x="158" y="182"/>
                        <a:pt x="112" y="129"/>
                      </a:cubicBezTo>
                      <a:cubicBezTo>
                        <a:pt x="103" y="118"/>
                        <a:pt x="94" y="106"/>
                        <a:pt x="84" y="95"/>
                      </a:cubicBezTo>
                      <a:cubicBezTo>
                        <a:pt x="82" y="93"/>
                        <a:pt x="77" y="91"/>
                        <a:pt x="74" y="89"/>
                      </a:cubicBezTo>
                      <a:cubicBezTo>
                        <a:pt x="73" y="93"/>
                        <a:pt x="71" y="97"/>
                        <a:pt x="70" y="100"/>
                      </a:cubicBezTo>
                      <a:cubicBezTo>
                        <a:pt x="70" y="128"/>
                        <a:pt x="70" y="155"/>
                        <a:pt x="70" y="183"/>
                      </a:cubicBezTo>
                      <a:cubicBezTo>
                        <a:pt x="70" y="183"/>
                        <a:pt x="70" y="183"/>
                        <a:pt x="70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7" name="Freeform 21"/>
                <p:cNvSpPr/>
                <p:nvPr/>
              </p:nvSpPr>
              <p:spPr bwMode="auto">
                <a:xfrm>
                  <a:off x="7923213" y="3390901"/>
                  <a:ext cx="1085850" cy="1039813"/>
                </a:xfrm>
                <a:custGeom>
                  <a:avLst/>
                  <a:gdLst>
                    <a:gd name="T0" fmla="*/ 271 w 344"/>
                    <a:gd name="T1" fmla="*/ 212 h 329"/>
                    <a:gd name="T2" fmla="*/ 275 w 344"/>
                    <a:gd name="T3" fmla="*/ 194 h 329"/>
                    <a:gd name="T4" fmla="*/ 274 w 344"/>
                    <a:gd name="T5" fmla="*/ 73 h 329"/>
                    <a:gd name="T6" fmla="*/ 267 w 344"/>
                    <a:gd name="T7" fmla="*/ 37 h 329"/>
                    <a:gd name="T8" fmla="*/ 243 w 344"/>
                    <a:gd name="T9" fmla="*/ 19 h 329"/>
                    <a:gd name="T10" fmla="*/ 232 w 344"/>
                    <a:gd name="T11" fmla="*/ 10 h 329"/>
                    <a:gd name="T12" fmla="*/ 244 w 344"/>
                    <a:gd name="T13" fmla="*/ 2 h 329"/>
                    <a:gd name="T14" fmla="*/ 331 w 344"/>
                    <a:gd name="T15" fmla="*/ 1 h 329"/>
                    <a:gd name="T16" fmla="*/ 344 w 344"/>
                    <a:gd name="T17" fmla="*/ 8 h 329"/>
                    <a:gd name="T18" fmla="*/ 333 w 344"/>
                    <a:gd name="T19" fmla="*/ 19 h 329"/>
                    <a:gd name="T20" fmla="*/ 303 w 344"/>
                    <a:gd name="T21" fmla="*/ 57 h 329"/>
                    <a:gd name="T22" fmla="*/ 303 w 344"/>
                    <a:gd name="T23" fmla="*/ 299 h 329"/>
                    <a:gd name="T24" fmla="*/ 296 w 344"/>
                    <a:gd name="T25" fmla="*/ 323 h 329"/>
                    <a:gd name="T26" fmla="*/ 271 w 344"/>
                    <a:gd name="T27" fmla="*/ 312 h 329"/>
                    <a:gd name="T28" fmla="*/ 165 w 344"/>
                    <a:gd name="T29" fmla="*/ 189 h 329"/>
                    <a:gd name="T30" fmla="*/ 86 w 344"/>
                    <a:gd name="T31" fmla="*/ 97 h 329"/>
                    <a:gd name="T32" fmla="*/ 73 w 344"/>
                    <a:gd name="T33" fmla="*/ 90 h 329"/>
                    <a:gd name="T34" fmla="*/ 70 w 344"/>
                    <a:gd name="T35" fmla="*/ 103 h 329"/>
                    <a:gd name="T36" fmla="*/ 70 w 344"/>
                    <a:gd name="T37" fmla="*/ 247 h 329"/>
                    <a:gd name="T38" fmla="*/ 101 w 344"/>
                    <a:gd name="T39" fmla="*/ 301 h 329"/>
                    <a:gd name="T40" fmla="*/ 110 w 344"/>
                    <a:gd name="T41" fmla="*/ 311 h 329"/>
                    <a:gd name="T42" fmla="*/ 98 w 344"/>
                    <a:gd name="T43" fmla="*/ 317 h 329"/>
                    <a:gd name="T44" fmla="*/ 13 w 344"/>
                    <a:gd name="T45" fmla="*/ 317 h 329"/>
                    <a:gd name="T46" fmla="*/ 0 w 344"/>
                    <a:gd name="T47" fmla="*/ 310 h 329"/>
                    <a:gd name="T48" fmla="*/ 10 w 344"/>
                    <a:gd name="T49" fmla="*/ 302 h 329"/>
                    <a:gd name="T50" fmla="*/ 42 w 344"/>
                    <a:gd name="T51" fmla="*/ 257 h 329"/>
                    <a:gd name="T52" fmla="*/ 43 w 344"/>
                    <a:gd name="T53" fmla="*/ 62 h 329"/>
                    <a:gd name="T54" fmla="*/ 11 w 344"/>
                    <a:gd name="T55" fmla="*/ 19 h 329"/>
                    <a:gd name="T56" fmla="*/ 0 w 344"/>
                    <a:gd name="T57" fmla="*/ 8 h 329"/>
                    <a:gd name="T58" fmla="*/ 15 w 344"/>
                    <a:gd name="T59" fmla="*/ 2 h 329"/>
                    <a:gd name="T60" fmla="*/ 71 w 344"/>
                    <a:gd name="T61" fmla="*/ 1 h 329"/>
                    <a:gd name="T62" fmla="*/ 95 w 344"/>
                    <a:gd name="T63" fmla="*/ 9 h 329"/>
                    <a:gd name="T64" fmla="*/ 220 w 344"/>
                    <a:gd name="T65" fmla="*/ 154 h 329"/>
                    <a:gd name="T66" fmla="*/ 271 w 344"/>
                    <a:gd name="T67" fmla="*/ 212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4" h="329">
                      <a:moveTo>
                        <a:pt x="271" y="212"/>
                      </a:moveTo>
                      <a:cubicBezTo>
                        <a:pt x="273" y="203"/>
                        <a:pt x="275" y="199"/>
                        <a:pt x="275" y="194"/>
                      </a:cubicBezTo>
                      <a:cubicBezTo>
                        <a:pt x="275" y="154"/>
                        <a:pt x="275" y="113"/>
                        <a:pt x="274" y="73"/>
                      </a:cubicBezTo>
                      <a:cubicBezTo>
                        <a:pt x="274" y="61"/>
                        <a:pt x="270" y="48"/>
                        <a:pt x="267" y="37"/>
                      </a:cubicBezTo>
                      <a:cubicBezTo>
                        <a:pt x="263" y="26"/>
                        <a:pt x="255" y="20"/>
                        <a:pt x="243" y="19"/>
                      </a:cubicBezTo>
                      <a:cubicBezTo>
                        <a:pt x="239" y="18"/>
                        <a:pt x="236" y="13"/>
                        <a:pt x="232" y="10"/>
                      </a:cubicBezTo>
                      <a:cubicBezTo>
                        <a:pt x="236" y="7"/>
                        <a:pt x="240" y="2"/>
                        <a:pt x="244" y="2"/>
                      </a:cubicBezTo>
                      <a:cubicBezTo>
                        <a:pt x="273" y="1"/>
                        <a:pt x="302" y="0"/>
                        <a:pt x="331" y="1"/>
                      </a:cubicBezTo>
                      <a:cubicBezTo>
                        <a:pt x="335" y="1"/>
                        <a:pt x="340" y="5"/>
                        <a:pt x="344" y="8"/>
                      </a:cubicBezTo>
                      <a:cubicBezTo>
                        <a:pt x="341" y="12"/>
                        <a:pt x="337" y="18"/>
                        <a:pt x="333" y="19"/>
                      </a:cubicBezTo>
                      <a:cubicBezTo>
                        <a:pt x="306" y="28"/>
                        <a:pt x="304" y="30"/>
                        <a:pt x="303" y="57"/>
                      </a:cubicBezTo>
                      <a:cubicBezTo>
                        <a:pt x="303" y="138"/>
                        <a:pt x="303" y="218"/>
                        <a:pt x="303" y="299"/>
                      </a:cubicBezTo>
                      <a:cubicBezTo>
                        <a:pt x="303" y="307"/>
                        <a:pt x="302" y="320"/>
                        <a:pt x="296" y="323"/>
                      </a:cubicBezTo>
                      <a:cubicBezTo>
                        <a:pt x="286" y="329"/>
                        <a:pt x="278" y="319"/>
                        <a:pt x="271" y="312"/>
                      </a:cubicBezTo>
                      <a:cubicBezTo>
                        <a:pt x="236" y="271"/>
                        <a:pt x="200" y="230"/>
                        <a:pt x="165" y="189"/>
                      </a:cubicBezTo>
                      <a:cubicBezTo>
                        <a:pt x="138" y="158"/>
                        <a:pt x="112" y="127"/>
                        <a:pt x="86" y="97"/>
                      </a:cubicBezTo>
                      <a:cubicBezTo>
                        <a:pt x="83" y="93"/>
                        <a:pt x="78" y="92"/>
                        <a:pt x="73" y="90"/>
                      </a:cubicBezTo>
                      <a:cubicBezTo>
                        <a:pt x="72" y="94"/>
                        <a:pt x="70" y="99"/>
                        <a:pt x="70" y="103"/>
                      </a:cubicBezTo>
                      <a:cubicBezTo>
                        <a:pt x="70" y="151"/>
                        <a:pt x="70" y="199"/>
                        <a:pt x="70" y="247"/>
                      </a:cubicBezTo>
                      <a:cubicBezTo>
                        <a:pt x="69" y="271"/>
                        <a:pt x="73" y="293"/>
                        <a:pt x="101" y="301"/>
                      </a:cubicBezTo>
                      <a:cubicBezTo>
                        <a:pt x="105" y="302"/>
                        <a:pt x="107" y="308"/>
                        <a:pt x="110" y="311"/>
                      </a:cubicBezTo>
                      <a:cubicBezTo>
                        <a:pt x="106" y="313"/>
                        <a:pt x="102" y="317"/>
                        <a:pt x="98" y="317"/>
                      </a:cubicBezTo>
                      <a:cubicBezTo>
                        <a:pt x="70" y="318"/>
                        <a:pt x="41" y="318"/>
                        <a:pt x="13" y="317"/>
                      </a:cubicBezTo>
                      <a:cubicBezTo>
                        <a:pt x="8" y="317"/>
                        <a:pt x="4" y="313"/>
                        <a:pt x="0" y="310"/>
                      </a:cubicBezTo>
                      <a:cubicBezTo>
                        <a:pt x="3" y="307"/>
                        <a:pt x="6" y="303"/>
                        <a:pt x="10" y="302"/>
                      </a:cubicBezTo>
                      <a:cubicBezTo>
                        <a:pt x="35" y="292"/>
                        <a:pt x="42" y="283"/>
                        <a:pt x="42" y="257"/>
                      </a:cubicBezTo>
                      <a:cubicBezTo>
                        <a:pt x="42" y="192"/>
                        <a:pt x="43" y="127"/>
                        <a:pt x="43" y="62"/>
                      </a:cubicBezTo>
                      <a:cubicBezTo>
                        <a:pt x="43" y="44"/>
                        <a:pt x="29" y="26"/>
                        <a:pt x="11" y="19"/>
                      </a:cubicBezTo>
                      <a:cubicBezTo>
                        <a:pt x="7" y="18"/>
                        <a:pt x="4" y="12"/>
                        <a:pt x="0" y="8"/>
                      </a:cubicBezTo>
                      <a:cubicBezTo>
                        <a:pt x="5" y="6"/>
                        <a:pt x="10" y="2"/>
                        <a:pt x="15" y="2"/>
                      </a:cubicBezTo>
                      <a:cubicBezTo>
                        <a:pt x="34" y="1"/>
                        <a:pt x="52" y="0"/>
                        <a:pt x="71" y="1"/>
                      </a:cubicBezTo>
                      <a:cubicBezTo>
                        <a:pt x="79" y="2"/>
                        <a:pt x="90" y="4"/>
                        <a:pt x="95" y="9"/>
                      </a:cubicBezTo>
                      <a:cubicBezTo>
                        <a:pt x="137" y="57"/>
                        <a:pt x="179" y="105"/>
                        <a:pt x="220" y="154"/>
                      </a:cubicBezTo>
                      <a:cubicBezTo>
                        <a:pt x="236" y="172"/>
                        <a:pt x="252" y="190"/>
                        <a:pt x="271" y="2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" name="Freeform 23"/>
                <p:cNvSpPr/>
                <p:nvPr/>
              </p:nvSpPr>
              <p:spPr bwMode="auto">
                <a:xfrm>
                  <a:off x="-1550987" y="3390901"/>
                  <a:ext cx="911225" cy="1008063"/>
                </a:xfrm>
                <a:custGeom>
                  <a:avLst/>
                  <a:gdLst>
                    <a:gd name="T0" fmla="*/ 135 w 289"/>
                    <a:gd name="T1" fmla="*/ 318 h 319"/>
                    <a:gd name="T2" fmla="*/ 16 w 289"/>
                    <a:gd name="T3" fmla="*/ 318 h 319"/>
                    <a:gd name="T4" fmla="*/ 9 w 289"/>
                    <a:gd name="T5" fmla="*/ 317 h 319"/>
                    <a:gd name="T6" fmla="*/ 0 w 289"/>
                    <a:gd name="T7" fmla="*/ 311 h 319"/>
                    <a:gd name="T8" fmla="*/ 8 w 289"/>
                    <a:gd name="T9" fmla="*/ 302 h 319"/>
                    <a:gd name="T10" fmla="*/ 37 w 289"/>
                    <a:gd name="T11" fmla="*/ 263 h 319"/>
                    <a:gd name="T12" fmla="*/ 37 w 289"/>
                    <a:gd name="T13" fmla="*/ 69 h 319"/>
                    <a:gd name="T14" fmla="*/ 36 w 289"/>
                    <a:gd name="T15" fmla="*/ 42 h 319"/>
                    <a:gd name="T16" fmla="*/ 12 w 289"/>
                    <a:gd name="T17" fmla="*/ 18 h 319"/>
                    <a:gd name="T18" fmla="*/ 1 w 289"/>
                    <a:gd name="T19" fmla="*/ 10 h 319"/>
                    <a:gd name="T20" fmla="*/ 14 w 289"/>
                    <a:gd name="T21" fmla="*/ 2 h 319"/>
                    <a:gd name="T22" fmla="*/ 241 w 289"/>
                    <a:gd name="T23" fmla="*/ 0 h 319"/>
                    <a:gd name="T24" fmla="*/ 262 w 289"/>
                    <a:gd name="T25" fmla="*/ 20 h 319"/>
                    <a:gd name="T26" fmla="*/ 266 w 289"/>
                    <a:gd name="T27" fmla="*/ 58 h 319"/>
                    <a:gd name="T28" fmla="*/ 259 w 289"/>
                    <a:gd name="T29" fmla="*/ 73 h 319"/>
                    <a:gd name="T30" fmla="*/ 245 w 289"/>
                    <a:gd name="T31" fmla="*/ 64 h 319"/>
                    <a:gd name="T32" fmla="*/ 191 w 289"/>
                    <a:gd name="T33" fmla="*/ 29 h 319"/>
                    <a:gd name="T34" fmla="*/ 129 w 289"/>
                    <a:gd name="T35" fmla="*/ 25 h 319"/>
                    <a:gd name="T36" fmla="*/ 102 w 289"/>
                    <a:gd name="T37" fmla="*/ 53 h 319"/>
                    <a:gd name="T38" fmla="*/ 102 w 289"/>
                    <a:gd name="T39" fmla="*/ 119 h 319"/>
                    <a:gd name="T40" fmla="*/ 124 w 289"/>
                    <a:gd name="T41" fmla="*/ 139 h 319"/>
                    <a:gd name="T42" fmla="*/ 177 w 289"/>
                    <a:gd name="T43" fmla="*/ 138 h 319"/>
                    <a:gd name="T44" fmla="*/ 214 w 289"/>
                    <a:gd name="T45" fmla="*/ 112 h 319"/>
                    <a:gd name="T46" fmla="*/ 226 w 289"/>
                    <a:gd name="T47" fmla="*/ 99 h 319"/>
                    <a:gd name="T48" fmla="*/ 235 w 289"/>
                    <a:gd name="T49" fmla="*/ 117 h 319"/>
                    <a:gd name="T50" fmla="*/ 236 w 289"/>
                    <a:gd name="T51" fmla="*/ 195 h 319"/>
                    <a:gd name="T52" fmla="*/ 227 w 289"/>
                    <a:gd name="T53" fmla="*/ 212 h 319"/>
                    <a:gd name="T54" fmla="*/ 215 w 289"/>
                    <a:gd name="T55" fmla="*/ 199 h 319"/>
                    <a:gd name="T56" fmla="*/ 166 w 289"/>
                    <a:gd name="T57" fmla="*/ 165 h 319"/>
                    <a:gd name="T58" fmla="*/ 118 w 289"/>
                    <a:gd name="T59" fmla="*/ 164 h 319"/>
                    <a:gd name="T60" fmla="*/ 102 w 289"/>
                    <a:gd name="T61" fmla="*/ 179 h 319"/>
                    <a:gd name="T62" fmla="*/ 101 w 289"/>
                    <a:gd name="T63" fmla="*/ 271 h 319"/>
                    <a:gd name="T64" fmla="*/ 123 w 289"/>
                    <a:gd name="T65" fmla="*/ 294 h 319"/>
                    <a:gd name="T66" fmla="*/ 221 w 289"/>
                    <a:gd name="T67" fmla="*/ 288 h 319"/>
                    <a:gd name="T68" fmla="*/ 268 w 289"/>
                    <a:gd name="T69" fmla="*/ 246 h 319"/>
                    <a:gd name="T70" fmla="*/ 273 w 289"/>
                    <a:gd name="T71" fmla="*/ 238 h 319"/>
                    <a:gd name="T72" fmla="*/ 287 w 289"/>
                    <a:gd name="T73" fmla="*/ 231 h 319"/>
                    <a:gd name="T74" fmla="*/ 288 w 289"/>
                    <a:gd name="T75" fmla="*/ 245 h 319"/>
                    <a:gd name="T76" fmla="*/ 274 w 289"/>
                    <a:gd name="T77" fmla="*/ 306 h 319"/>
                    <a:gd name="T78" fmla="*/ 255 w 289"/>
                    <a:gd name="T79" fmla="*/ 317 h 319"/>
                    <a:gd name="T80" fmla="*/ 195 w 289"/>
                    <a:gd name="T81" fmla="*/ 317 h 319"/>
                    <a:gd name="T82" fmla="*/ 135 w 289"/>
                    <a:gd name="T83" fmla="*/ 317 h 319"/>
                    <a:gd name="T84" fmla="*/ 135 w 289"/>
                    <a:gd name="T85" fmla="*/ 318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89" h="319">
                      <a:moveTo>
                        <a:pt x="135" y="318"/>
                      </a:moveTo>
                      <a:cubicBezTo>
                        <a:pt x="95" y="318"/>
                        <a:pt x="56" y="318"/>
                        <a:pt x="16" y="318"/>
                      </a:cubicBezTo>
                      <a:cubicBezTo>
                        <a:pt x="14" y="318"/>
                        <a:pt x="11" y="318"/>
                        <a:pt x="9" y="317"/>
                      </a:cubicBezTo>
                      <a:cubicBezTo>
                        <a:pt x="6" y="316"/>
                        <a:pt x="3" y="313"/>
                        <a:pt x="0" y="311"/>
                      </a:cubicBezTo>
                      <a:cubicBezTo>
                        <a:pt x="3" y="308"/>
                        <a:pt x="5" y="303"/>
                        <a:pt x="8" y="302"/>
                      </a:cubicBezTo>
                      <a:cubicBezTo>
                        <a:pt x="31" y="296"/>
                        <a:pt x="37" y="287"/>
                        <a:pt x="37" y="263"/>
                      </a:cubicBezTo>
                      <a:cubicBezTo>
                        <a:pt x="36" y="198"/>
                        <a:pt x="37" y="134"/>
                        <a:pt x="37" y="69"/>
                      </a:cubicBezTo>
                      <a:cubicBezTo>
                        <a:pt x="37" y="60"/>
                        <a:pt x="37" y="51"/>
                        <a:pt x="36" y="42"/>
                      </a:cubicBezTo>
                      <a:cubicBezTo>
                        <a:pt x="34" y="29"/>
                        <a:pt x="28" y="19"/>
                        <a:pt x="12" y="18"/>
                      </a:cubicBezTo>
                      <a:cubicBezTo>
                        <a:pt x="8" y="18"/>
                        <a:pt x="5" y="13"/>
                        <a:pt x="1" y="10"/>
                      </a:cubicBezTo>
                      <a:cubicBezTo>
                        <a:pt x="5" y="7"/>
                        <a:pt x="9" y="2"/>
                        <a:pt x="14" y="2"/>
                      </a:cubicBezTo>
                      <a:cubicBezTo>
                        <a:pt x="90" y="1"/>
                        <a:pt x="166" y="1"/>
                        <a:pt x="241" y="0"/>
                      </a:cubicBezTo>
                      <a:cubicBezTo>
                        <a:pt x="257" y="0"/>
                        <a:pt x="262" y="5"/>
                        <a:pt x="262" y="20"/>
                      </a:cubicBezTo>
                      <a:cubicBezTo>
                        <a:pt x="262" y="33"/>
                        <a:pt x="265" y="45"/>
                        <a:pt x="266" y="58"/>
                      </a:cubicBezTo>
                      <a:cubicBezTo>
                        <a:pt x="266" y="63"/>
                        <a:pt x="261" y="68"/>
                        <a:pt x="259" y="73"/>
                      </a:cubicBezTo>
                      <a:cubicBezTo>
                        <a:pt x="254" y="70"/>
                        <a:pt x="246" y="68"/>
                        <a:pt x="245" y="64"/>
                      </a:cubicBezTo>
                      <a:cubicBezTo>
                        <a:pt x="237" y="36"/>
                        <a:pt x="217" y="30"/>
                        <a:pt x="191" y="29"/>
                      </a:cubicBezTo>
                      <a:cubicBezTo>
                        <a:pt x="170" y="29"/>
                        <a:pt x="150" y="25"/>
                        <a:pt x="129" y="25"/>
                      </a:cubicBezTo>
                      <a:cubicBezTo>
                        <a:pt x="108" y="24"/>
                        <a:pt x="102" y="32"/>
                        <a:pt x="102" y="53"/>
                      </a:cubicBezTo>
                      <a:cubicBezTo>
                        <a:pt x="102" y="75"/>
                        <a:pt x="101" y="97"/>
                        <a:pt x="102" y="119"/>
                      </a:cubicBezTo>
                      <a:cubicBezTo>
                        <a:pt x="102" y="138"/>
                        <a:pt x="105" y="140"/>
                        <a:pt x="124" y="139"/>
                      </a:cubicBezTo>
                      <a:cubicBezTo>
                        <a:pt x="142" y="138"/>
                        <a:pt x="159" y="138"/>
                        <a:pt x="177" y="138"/>
                      </a:cubicBezTo>
                      <a:cubicBezTo>
                        <a:pt x="195" y="138"/>
                        <a:pt x="207" y="130"/>
                        <a:pt x="214" y="112"/>
                      </a:cubicBezTo>
                      <a:cubicBezTo>
                        <a:pt x="216" y="107"/>
                        <a:pt x="222" y="103"/>
                        <a:pt x="226" y="99"/>
                      </a:cubicBezTo>
                      <a:cubicBezTo>
                        <a:pt x="229" y="105"/>
                        <a:pt x="235" y="111"/>
                        <a:pt x="235" y="117"/>
                      </a:cubicBezTo>
                      <a:cubicBezTo>
                        <a:pt x="237" y="143"/>
                        <a:pt x="236" y="169"/>
                        <a:pt x="236" y="195"/>
                      </a:cubicBezTo>
                      <a:cubicBezTo>
                        <a:pt x="235" y="201"/>
                        <a:pt x="230" y="206"/>
                        <a:pt x="227" y="212"/>
                      </a:cubicBezTo>
                      <a:cubicBezTo>
                        <a:pt x="222" y="207"/>
                        <a:pt x="216" y="203"/>
                        <a:pt x="215" y="199"/>
                      </a:cubicBezTo>
                      <a:cubicBezTo>
                        <a:pt x="210" y="174"/>
                        <a:pt x="189" y="169"/>
                        <a:pt x="166" y="165"/>
                      </a:cubicBezTo>
                      <a:cubicBezTo>
                        <a:pt x="150" y="163"/>
                        <a:pt x="134" y="165"/>
                        <a:pt x="118" y="164"/>
                      </a:cubicBezTo>
                      <a:cubicBezTo>
                        <a:pt x="107" y="164"/>
                        <a:pt x="102" y="169"/>
                        <a:pt x="102" y="179"/>
                      </a:cubicBezTo>
                      <a:cubicBezTo>
                        <a:pt x="102" y="210"/>
                        <a:pt x="101" y="240"/>
                        <a:pt x="101" y="271"/>
                      </a:cubicBezTo>
                      <a:cubicBezTo>
                        <a:pt x="102" y="284"/>
                        <a:pt x="111" y="294"/>
                        <a:pt x="123" y="294"/>
                      </a:cubicBezTo>
                      <a:cubicBezTo>
                        <a:pt x="156" y="295"/>
                        <a:pt x="189" y="301"/>
                        <a:pt x="221" y="288"/>
                      </a:cubicBezTo>
                      <a:cubicBezTo>
                        <a:pt x="241" y="279"/>
                        <a:pt x="257" y="266"/>
                        <a:pt x="268" y="246"/>
                      </a:cubicBezTo>
                      <a:cubicBezTo>
                        <a:pt x="270" y="243"/>
                        <a:pt x="271" y="240"/>
                        <a:pt x="273" y="238"/>
                      </a:cubicBezTo>
                      <a:cubicBezTo>
                        <a:pt x="277" y="235"/>
                        <a:pt x="282" y="233"/>
                        <a:pt x="287" y="231"/>
                      </a:cubicBezTo>
                      <a:cubicBezTo>
                        <a:pt x="287" y="236"/>
                        <a:pt x="289" y="241"/>
                        <a:pt x="288" y="245"/>
                      </a:cubicBezTo>
                      <a:cubicBezTo>
                        <a:pt x="284" y="266"/>
                        <a:pt x="278" y="286"/>
                        <a:pt x="274" y="306"/>
                      </a:cubicBezTo>
                      <a:cubicBezTo>
                        <a:pt x="271" y="319"/>
                        <a:pt x="263" y="317"/>
                        <a:pt x="255" y="317"/>
                      </a:cubicBezTo>
                      <a:cubicBezTo>
                        <a:pt x="235" y="318"/>
                        <a:pt x="215" y="317"/>
                        <a:pt x="195" y="317"/>
                      </a:cubicBezTo>
                      <a:cubicBezTo>
                        <a:pt x="175" y="317"/>
                        <a:pt x="155" y="317"/>
                        <a:pt x="135" y="317"/>
                      </a:cubicBezTo>
                      <a:cubicBezTo>
                        <a:pt x="135" y="317"/>
                        <a:pt x="135" y="317"/>
                        <a:pt x="135" y="3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9" name="Freeform 27"/>
                <p:cNvSpPr/>
                <p:nvPr/>
              </p:nvSpPr>
              <p:spPr bwMode="auto">
                <a:xfrm>
                  <a:off x="484188" y="3368676"/>
                  <a:ext cx="779463" cy="1062038"/>
                </a:xfrm>
                <a:custGeom>
                  <a:avLst/>
                  <a:gdLst>
                    <a:gd name="T0" fmla="*/ 4 w 247"/>
                    <a:gd name="T1" fmla="*/ 276 h 336"/>
                    <a:gd name="T2" fmla="*/ 4 w 247"/>
                    <a:gd name="T3" fmla="*/ 236 h 336"/>
                    <a:gd name="T4" fmla="*/ 12 w 247"/>
                    <a:gd name="T5" fmla="*/ 225 h 336"/>
                    <a:gd name="T6" fmla="*/ 23 w 247"/>
                    <a:gd name="T7" fmla="*/ 233 h 336"/>
                    <a:gd name="T8" fmla="*/ 80 w 247"/>
                    <a:gd name="T9" fmla="*/ 298 h 336"/>
                    <a:gd name="T10" fmla="*/ 165 w 247"/>
                    <a:gd name="T11" fmla="*/ 275 h 336"/>
                    <a:gd name="T12" fmla="*/ 146 w 247"/>
                    <a:gd name="T13" fmla="*/ 217 h 336"/>
                    <a:gd name="T14" fmla="*/ 58 w 247"/>
                    <a:gd name="T15" fmla="*/ 160 h 336"/>
                    <a:gd name="T16" fmla="*/ 6 w 247"/>
                    <a:gd name="T17" fmla="*/ 95 h 336"/>
                    <a:gd name="T18" fmla="*/ 15 w 247"/>
                    <a:gd name="T19" fmla="*/ 48 h 336"/>
                    <a:gd name="T20" fmla="*/ 77 w 247"/>
                    <a:gd name="T21" fmla="*/ 4 h 336"/>
                    <a:gd name="T22" fmla="*/ 163 w 247"/>
                    <a:gd name="T23" fmla="*/ 13 h 336"/>
                    <a:gd name="T24" fmla="*/ 196 w 247"/>
                    <a:gd name="T25" fmla="*/ 5 h 336"/>
                    <a:gd name="T26" fmla="*/ 206 w 247"/>
                    <a:gd name="T27" fmla="*/ 0 h 336"/>
                    <a:gd name="T28" fmla="*/ 210 w 247"/>
                    <a:gd name="T29" fmla="*/ 10 h 336"/>
                    <a:gd name="T30" fmla="*/ 210 w 247"/>
                    <a:gd name="T31" fmla="*/ 63 h 336"/>
                    <a:gd name="T32" fmla="*/ 211 w 247"/>
                    <a:gd name="T33" fmla="*/ 90 h 336"/>
                    <a:gd name="T34" fmla="*/ 204 w 247"/>
                    <a:gd name="T35" fmla="*/ 103 h 336"/>
                    <a:gd name="T36" fmla="*/ 193 w 247"/>
                    <a:gd name="T37" fmla="*/ 93 h 336"/>
                    <a:gd name="T38" fmla="*/ 167 w 247"/>
                    <a:gd name="T39" fmla="*/ 50 h 336"/>
                    <a:gd name="T40" fmla="*/ 109 w 247"/>
                    <a:gd name="T41" fmla="*/ 25 h 336"/>
                    <a:gd name="T42" fmla="*/ 66 w 247"/>
                    <a:gd name="T43" fmla="*/ 59 h 336"/>
                    <a:gd name="T44" fmla="*/ 88 w 247"/>
                    <a:gd name="T45" fmla="*/ 102 h 336"/>
                    <a:gd name="T46" fmla="*/ 183 w 247"/>
                    <a:gd name="T47" fmla="*/ 161 h 336"/>
                    <a:gd name="T48" fmla="*/ 187 w 247"/>
                    <a:gd name="T49" fmla="*/ 317 h 336"/>
                    <a:gd name="T50" fmla="*/ 93 w 247"/>
                    <a:gd name="T51" fmla="*/ 329 h 336"/>
                    <a:gd name="T52" fmla="*/ 47 w 247"/>
                    <a:gd name="T53" fmla="*/ 315 h 336"/>
                    <a:gd name="T54" fmla="*/ 25 w 247"/>
                    <a:gd name="T55" fmla="*/ 322 h 336"/>
                    <a:gd name="T56" fmla="*/ 10 w 247"/>
                    <a:gd name="T57" fmla="*/ 329 h 336"/>
                    <a:gd name="T58" fmla="*/ 4 w 247"/>
                    <a:gd name="T59" fmla="*/ 312 h 336"/>
                    <a:gd name="T60" fmla="*/ 3 w 247"/>
                    <a:gd name="T61" fmla="*/ 276 h 336"/>
                    <a:gd name="T62" fmla="*/ 4 w 247"/>
                    <a:gd name="T63" fmla="*/ 27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7" h="336">
                      <a:moveTo>
                        <a:pt x="4" y="276"/>
                      </a:moveTo>
                      <a:cubicBezTo>
                        <a:pt x="4" y="263"/>
                        <a:pt x="4" y="249"/>
                        <a:pt x="4" y="236"/>
                      </a:cubicBezTo>
                      <a:cubicBezTo>
                        <a:pt x="5" y="232"/>
                        <a:pt x="9" y="228"/>
                        <a:pt x="12" y="225"/>
                      </a:cubicBezTo>
                      <a:cubicBezTo>
                        <a:pt x="16" y="227"/>
                        <a:pt x="21" y="229"/>
                        <a:pt x="23" y="233"/>
                      </a:cubicBezTo>
                      <a:cubicBezTo>
                        <a:pt x="34" y="262"/>
                        <a:pt x="53" y="284"/>
                        <a:pt x="80" y="298"/>
                      </a:cubicBezTo>
                      <a:cubicBezTo>
                        <a:pt x="112" y="315"/>
                        <a:pt x="146" y="315"/>
                        <a:pt x="165" y="275"/>
                      </a:cubicBezTo>
                      <a:cubicBezTo>
                        <a:pt x="174" y="256"/>
                        <a:pt x="166" y="231"/>
                        <a:pt x="146" y="217"/>
                      </a:cubicBezTo>
                      <a:cubicBezTo>
                        <a:pt x="117" y="197"/>
                        <a:pt x="87" y="179"/>
                        <a:pt x="58" y="160"/>
                      </a:cubicBezTo>
                      <a:cubicBezTo>
                        <a:pt x="34" y="144"/>
                        <a:pt x="15" y="123"/>
                        <a:pt x="6" y="95"/>
                      </a:cubicBezTo>
                      <a:cubicBezTo>
                        <a:pt x="0" y="77"/>
                        <a:pt x="8" y="61"/>
                        <a:pt x="15" y="48"/>
                      </a:cubicBezTo>
                      <a:cubicBezTo>
                        <a:pt x="28" y="24"/>
                        <a:pt x="48" y="7"/>
                        <a:pt x="77" y="4"/>
                      </a:cubicBezTo>
                      <a:cubicBezTo>
                        <a:pt x="107" y="0"/>
                        <a:pt x="135" y="2"/>
                        <a:pt x="163" y="13"/>
                      </a:cubicBezTo>
                      <a:cubicBezTo>
                        <a:pt x="176" y="18"/>
                        <a:pt x="188" y="18"/>
                        <a:pt x="196" y="5"/>
                      </a:cubicBezTo>
                      <a:cubicBezTo>
                        <a:pt x="198" y="2"/>
                        <a:pt x="203" y="1"/>
                        <a:pt x="206" y="0"/>
                      </a:cubicBezTo>
                      <a:cubicBezTo>
                        <a:pt x="208" y="3"/>
                        <a:pt x="210" y="7"/>
                        <a:pt x="210" y="10"/>
                      </a:cubicBezTo>
                      <a:cubicBezTo>
                        <a:pt x="211" y="28"/>
                        <a:pt x="210" y="45"/>
                        <a:pt x="210" y="63"/>
                      </a:cubicBezTo>
                      <a:cubicBezTo>
                        <a:pt x="210" y="72"/>
                        <a:pt x="212" y="81"/>
                        <a:pt x="211" y="90"/>
                      </a:cubicBezTo>
                      <a:cubicBezTo>
                        <a:pt x="211" y="94"/>
                        <a:pt x="207" y="98"/>
                        <a:pt x="204" y="103"/>
                      </a:cubicBezTo>
                      <a:cubicBezTo>
                        <a:pt x="201" y="100"/>
                        <a:pt x="196" y="97"/>
                        <a:pt x="193" y="93"/>
                      </a:cubicBezTo>
                      <a:cubicBezTo>
                        <a:pt x="184" y="79"/>
                        <a:pt x="177" y="63"/>
                        <a:pt x="167" y="50"/>
                      </a:cubicBezTo>
                      <a:cubicBezTo>
                        <a:pt x="152" y="33"/>
                        <a:pt x="133" y="24"/>
                        <a:pt x="109" y="25"/>
                      </a:cubicBezTo>
                      <a:cubicBezTo>
                        <a:pt x="87" y="26"/>
                        <a:pt x="72" y="38"/>
                        <a:pt x="66" y="59"/>
                      </a:cubicBezTo>
                      <a:cubicBezTo>
                        <a:pt x="62" y="75"/>
                        <a:pt x="70" y="91"/>
                        <a:pt x="88" y="102"/>
                      </a:cubicBezTo>
                      <a:cubicBezTo>
                        <a:pt x="120" y="122"/>
                        <a:pt x="153" y="139"/>
                        <a:pt x="183" y="161"/>
                      </a:cubicBezTo>
                      <a:cubicBezTo>
                        <a:pt x="240" y="203"/>
                        <a:pt x="247" y="274"/>
                        <a:pt x="187" y="317"/>
                      </a:cubicBezTo>
                      <a:cubicBezTo>
                        <a:pt x="159" y="336"/>
                        <a:pt x="125" y="336"/>
                        <a:pt x="93" y="329"/>
                      </a:cubicBezTo>
                      <a:cubicBezTo>
                        <a:pt x="77" y="326"/>
                        <a:pt x="63" y="318"/>
                        <a:pt x="47" y="315"/>
                      </a:cubicBezTo>
                      <a:cubicBezTo>
                        <a:pt x="41" y="314"/>
                        <a:pt x="32" y="319"/>
                        <a:pt x="25" y="322"/>
                      </a:cubicBezTo>
                      <a:cubicBezTo>
                        <a:pt x="20" y="324"/>
                        <a:pt x="15" y="327"/>
                        <a:pt x="10" y="329"/>
                      </a:cubicBezTo>
                      <a:cubicBezTo>
                        <a:pt x="8" y="324"/>
                        <a:pt x="4" y="318"/>
                        <a:pt x="4" y="312"/>
                      </a:cubicBezTo>
                      <a:cubicBezTo>
                        <a:pt x="3" y="300"/>
                        <a:pt x="3" y="288"/>
                        <a:pt x="3" y="276"/>
                      </a:cubicBezTo>
                      <a:cubicBezTo>
                        <a:pt x="4" y="276"/>
                        <a:pt x="4" y="276"/>
                        <a:pt x="4" y="2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0" name="Freeform 28"/>
                <p:cNvSpPr/>
                <p:nvPr/>
              </p:nvSpPr>
              <p:spPr bwMode="auto">
                <a:xfrm>
                  <a:off x="2608263" y="3362326"/>
                  <a:ext cx="968375" cy="1062038"/>
                </a:xfrm>
                <a:custGeom>
                  <a:avLst/>
                  <a:gdLst>
                    <a:gd name="T0" fmla="*/ 75 w 307"/>
                    <a:gd name="T1" fmla="*/ 170 h 336"/>
                    <a:gd name="T2" fmla="*/ 96 w 307"/>
                    <a:gd name="T3" fmla="*/ 258 h 336"/>
                    <a:gd name="T4" fmla="*/ 244 w 307"/>
                    <a:gd name="T5" fmla="*/ 288 h 336"/>
                    <a:gd name="T6" fmla="*/ 288 w 307"/>
                    <a:gd name="T7" fmla="*/ 249 h 336"/>
                    <a:gd name="T8" fmla="*/ 301 w 307"/>
                    <a:gd name="T9" fmla="*/ 243 h 336"/>
                    <a:gd name="T10" fmla="*/ 305 w 307"/>
                    <a:gd name="T11" fmla="*/ 259 h 336"/>
                    <a:gd name="T12" fmla="*/ 226 w 307"/>
                    <a:gd name="T13" fmla="*/ 326 h 336"/>
                    <a:gd name="T14" fmla="*/ 140 w 307"/>
                    <a:gd name="T15" fmla="*/ 333 h 336"/>
                    <a:gd name="T16" fmla="*/ 20 w 307"/>
                    <a:gd name="T17" fmla="*/ 250 h 336"/>
                    <a:gd name="T18" fmla="*/ 5 w 307"/>
                    <a:gd name="T19" fmla="*/ 137 h 336"/>
                    <a:gd name="T20" fmla="*/ 75 w 307"/>
                    <a:gd name="T21" fmla="*/ 30 h 336"/>
                    <a:gd name="T22" fmla="*/ 184 w 307"/>
                    <a:gd name="T23" fmla="*/ 6 h 336"/>
                    <a:gd name="T24" fmla="*/ 242 w 307"/>
                    <a:gd name="T25" fmla="*/ 17 h 336"/>
                    <a:gd name="T26" fmla="*/ 272 w 307"/>
                    <a:gd name="T27" fmla="*/ 8 h 336"/>
                    <a:gd name="T28" fmla="*/ 286 w 307"/>
                    <a:gd name="T29" fmla="*/ 2 h 336"/>
                    <a:gd name="T30" fmla="*/ 295 w 307"/>
                    <a:gd name="T31" fmla="*/ 15 h 336"/>
                    <a:gd name="T32" fmla="*/ 298 w 307"/>
                    <a:gd name="T33" fmla="*/ 99 h 336"/>
                    <a:gd name="T34" fmla="*/ 292 w 307"/>
                    <a:gd name="T35" fmla="*/ 111 h 336"/>
                    <a:gd name="T36" fmla="*/ 279 w 307"/>
                    <a:gd name="T37" fmla="*/ 102 h 336"/>
                    <a:gd name="T38" fmla="*/ 256 w 307"/>
                    <a:gd name="T39" fmla="*/ 64 h 336"/>
                    <a:gd name="T40" fmla="*/ 99 w 307"/>
                    <a:gd name="T41" fmla="*/ 73 h 336"/>
                    <a:gd name="T42" fmla="*/ 75 w 307"/>
                    <a:gd name="T43" fmla="*/ 17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7" h="336">
                      <a:moveTo>
                        <a:pt x="75" y="170"/>
                      </a:moveTo>
                      <a:cubicBezTo>
                        <a:pt x="73" y="201"/>
                        <a:pt x="78" y="231"/>
                        <a:pt x="96" y="258"/>
                      </a:cubicBezTo>
                      <a:cubicBezTo>
                        <a:pt x="129" y="308"/>
                        <a:pt x="196" y="320"/>
                        <a:pt x="244" y="288"/>
                      </a:cubicBezTo>
                      <a:cubicBezTo>
                        <a:pt x="260" y="277"/>
                        <a:pt x="273" y="261"/>
                        <a:pt x="288" y="249"/>
                      </a:cubicBezTo>
                      <a:cubicBezTo>
                        <a:pt x="291" y="246"/>
                        <a:pt x="297" y="245"/>
                        <a:pt x="301" y="243"/>
                      </a:cubicBezTo>
                      <a:cubicBezTo>
                        <a:pt x="302" y="249"/>
                        <a:pt x="307" y="256"/>
                        <a:pt x="305" y="259"/>
                      </a:cubicBezTo>
                      <a:cubicBezTo>
                        <a:pt x="286" y="290"/>
                        <a:pt x="261" y="314"/>
                        <a:pt x="226" y="326"/>
                      </a:cubicBezTo>
                      <a:cubicBezTo>
                        <a:pt x="198" y="335"/>
                        <a:pt x="168" y="336"/>
                        <a:pt x="140" y="333"/>
                      </a:cubicBezTo>
                      <a:cubicBezTo>
                        <a:pt x="87" y="326"/>
                        <a:pt x="45" y="301"/>
                        <a:pt x="20" y="250"/>
                      </a:cubicBezTo>
                      <a:cubicBezTo>
                        <a:pt x="2" y="214"/>
                        <a:pt x="0" y="175"/>
                        <a:pt x="5" y="137"/>
                      </a:cubicBezTo>
                      <a:cubicBezTo>
                        <a:pt x="12" y="92"/>
                        <a:pt x="37" y="56"/>
                        <a:pt x="75" y="30"/>
                      </a:cubicBezTo>
                      <a:cubicBezTo>
                        <a:pt x="109" y="6"/>
                        <a:pt x="145" y="1"/>
                        <a:pt x="184" y="6"/>
                      </a:cubicBezTo>
                      <a:cubicBezTo>
                        <a:pt x="204" y="8"/>
                        <a:pt x="223" y="13"/>
                        <a:pt x="242" y="17"/>
                      </a:cubicBezTo>
                      <a:cubicBezTo>
                        <a:pt x="254" y="19"/>
                        <a:pt x="264" y="18"/>
                        <a:pt x="272" y="8"/>
                      </a:cubicBezTo>
                      <a:cubicBezTo>
                        <a:pt x="275" y="4"/>
                        <a:pt x="283" y="0"/>
                        <a:pt x="286" y="2"/>
                      </a:cubicBezTo>
                      <a:cubicBezTo>
                        <a:pt x="291" y="3"/>
                        <a:pt x="295" y="11"/>
                        <a:pt x="295" y="15"/>
                      </a:cubicBezTo>
                      <a:cubicBezTo>
                        <a:pt x="297" y="43"/>
                        <a:pt x="298" y="71"/>
                        <a:pt x="298" y="99"/>
                      </a:cubicBezTo>
                      <a:cubicBezTo>
                        <a:pt x="298" y="103"/>
                        <a:pt x="294" y="107"/>
                        <a:pt x="292" y="111"/>
                      </a:cubicBezTo>
                      <a:cubicBezTo>
                        <a:pt x="287" y="108"/>
                        <a:pt x="282" y="106"/>
                        <a:pt x="279" y="102"/>
                      </a:cubicBezTo>
                      <a:cubicBezTo>
                        <a:pt x="271" y="90"/>
                        <a:pt x="265" y="76"/>
                        <a:pt x="256" y="64"/>
                      </a:cubicBezTo>
                      <a:cubicBezTo>
                        <a:pt x="217" y="11"/>
                        <a:pt x="132" y="17"/>
                        <a:pt x="99" y="73"/>
                      </a:cubicBezTo>
                      <a:cubicBezTo>
                        <a:pt x="82" y="103"/>
                        <a:pt x="72" y="134"/>
                        <a:pt x="75" y="1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1" name="Freeform 29"/>
                <p:cNvSpPr>
                  <a:spLocks noEditPoints="1"/>
                </p:cNvSpPr>
                <p:nvPr/>
              </p:nvSpPr>
              <p:spPr bwMode="auto">
                <a:xfrm>
                  <a:off x="6502400" y="3352801"/>
                  <a:ext cx="1014413" cy="1042988"/>
                </a:xfrm>
                <a:custGeom>
                  <a:avLst/>
                  <a:gdLst>
                    <a:gd name="T0" fmla="*/ 252 w 321"/>
                    <a:gd name="T1" fmla="*/ 330 h 330"/>
                    <a:gd name="T2" fmla="*/ 195 w 321"/>
                    <a:gd name="T3" fmla="*/ 330 h 330"/>
                    <a:gd name="T4" fmla="*/ 181 w 321"/>
                    <a:gd name="T5" fmla="*/ 322 h 330"/>
                    <a:gd name="T6" fmla="*/ 194 w 321"/>
                    <a:gd name="T7" fmla="*/ 314 h 330"/>
                    <a:gd name="T8" fmla="*/ 212 w 321"/>
                    <a:gd name="T9" fmla="*/ 282 h 330"/>
                    <a:gd name="T10" fmla="*/ 200 w 321"/>
                    <a:gd name="T11" fmla="*/ 250 h 330"/>
                    <a:gd name="T12" fmla="*/ 181 w 321"/>
                    <a:gd name="T13" fmla="*/ 239 h 330"/>
                    <a:gd name="T14" fmla="*/ 100 w 321"/>
                    <a:gd name="T15" fmla="*/ 238 h 330"/>
                    <a:gd name="T16" fmla="*/ 76 w 321"/>
                    <a:gd name="T17" fmla="*/ 266 h 330"/>
                    <a:gd name="T18" fmla="*/ 71 w 321"/>
                    <a:gd name="T19" fmla="*/ 284 h 330"/>
                    <a:gd name="T20" fmla="*/ 85 w 321"/>
                    <a:gd name="T21" fmla="*/ 313 h 330"/>
                    <a:gd name="T22" fmla="*/ 95 w 321"/>
                    <a:gd name="T23" fmla="*/ 315 h 330"/>
                    <a:gd name="T24" fmla="*/ 101 w 321"/>
                    <a:gd name="T25" fmla="*/ 322 h 330"/>
                    <a:gd name="T26" fmla="*/ 95 w 321"/>
                    <a:gd name="T27" fmla="*/ 328 h 330"/>
                    <a:gd name="T28" fmla="*/ 78 w 321"/>
                    <a:gd name="T29" fmla="*/ 329 h 330"/>
                    <a:gd name="T30" fmla="*/ 12 w 321"/>
                    <a:gd name="T31" fmla="*/ 330 h 330"/>
                    <a:gd name="T32" fmla="*/ 0 w 321"/>
                    <a:gd name="T33" fmla="*/ 326 h 330"/>
                    <a:gd name="T34" fmla="*/ 5 w 321"/>
                    <a:gd name="T35" fmla="*/ 315 h 330"/>
                    <a:gd name="T36" fmla="*/ 52 w 321"/>
                    <a:gd name="T37" fmla="*/ 244 h 330"/>
                    <a:gd name="T38" fmla="*/ 92 w 321"/>
                    <a:gd name="T39" fmla="*/ 148 h 330"/>
                    <a:gd name="T40" fmla="*/ 143 w 321"/>
                    <a:gd name="T41" fmla="*/ 22 h 330"/>
                    <a:gd name="T42" fmla="*/ 152 w 321"/>
                    <a:gd name="T43" fmla="*/ 8 h 330"/>
                    <a:gd name="T44" fmla="*/ 172 w 321"/>
                    <a:gd name="T45" fmla="*/ 11 h 330"/>
                    <a:gd name="T46" fmla="*/ 207 w 321"/>
                    <a:gd name="T47" fmla="*/ 100 h 330"/>
                    <a:gd name="T48" fmla="*/ 231 w 321"/>
                    <a:gd name="T49" fmla="*/ 157 h 330"/>
                    <a:gd name="T50" fmla="*/ 275 w 321"/>
                    <a:gd name="T51" fmla="*/ 264 h 330"/>
                    <a:gd name="T52" fmla="*/ 315 w 321"/>
                    <a:gd name="T53" fmla="*/ 316 h 330"/>
                    <a:gd name="T54" fmla="*/ 321 w 321"/>
                    <a:gd name="T55" fmla="*/ 324 h 330"/>
                    <a:gd name="T56" fmla="*/ 312 w 321"/>
                    <a:gd name="T57" fmla="*/ 329 h 330"/>
                    <a:gd name="T58" fmla="*/ 252 w 321"/>
                    <a:gd name="T59" fmla="*/ 329 h 330"/>
                    <a:gd name="T60" fmla="*/ 252 w 321"/>
                    <a:gd name="T61" fmla="*/ 330 h 330"/>
                    <a:gd name="T62" fmla="*/ 143 w 321"/>
                    <a:gd name="T63" fmla="*/ 216 h 330"/>
                    <a:gd name="T64" fmla="*/ 143 w 321"/>
                    <a:gd name="T65" fmla="*/ 217 h 330"/>
                    <a:gd name="T66" fmla="*/ 171 w 321"/>
                    <a:gd name="T67" fmla="*/ 217 h 330"/>
                    <a:gd name="T68" fmla="*/ 182 w 321"/>
                    <a:gd name="T69" fmla="*/ 202 h 330"/>
                    <a:gd name="T70" fmla="*/ 152 w 321"/>
                    <a:gd name="T71" fmla="*/ 117 h 330"/>
                    <a:gd name="T72" fmla="*/ 144 w 321"/>
                    <a:gd name="T73" fmla="*/ 110 h 330"/>
                    <a:gd name="T74" fmla="*/ 134 w 321"/>
                    <a:gd name="T75" fmla="*/ 116 h 330"/>
                    <a:gd name="T76" fmla="*/ 102 w 321"/>
                    <a:gd name="T77" fmla="*/ 203 h 330"/>
                    <a:gd name="T78" fmla="*/ 111 w 321"/>
                    <a:gd name="T79" fmla="*/ 216 h 330"/>
                    <a:gd name="T80" fmla="*/ 143 w 321"/>
                    <a:gd name="T81" fmla="*/ 21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1" h="330">
                      <a:moveTo>
                        <a:pt x="252" y="330"/>
                      </a:moveTo>
                      <a:cubicBezTo>
                        <a:pt x="233" y="330"/>
                        <a:pt x="214" y="330"/>
                        <a:pt x="195" y="330"/>
                      </a:cubicBezTo>
                      <a:cubicBezTo>
                        <a:pt x="191" y="329"/>
                        <a:pt x="186" y="325"/>
                        <a:pt x="181" y="322"/>
                      </a:cubicBezTo>
                      <a:cubicBezTo>
                        <a:pt x="186" y="319"/>
                        <a:pt x="190" y="315"/>
                        <a:pt x="194" y="314"/>
                      </a:cubicBezTo>
                      <a:cubicBezTo>
                        <a:pt x="215" y="310"/>
                        <a:pt x="220" y="300"/>
                        <a:pt x="212" y="282"/>
                      </a:cubicBezTo>
                      <a:cubicBezTo>
                        <a:pt x="208" y="272"/>
                        <a:pt x="206" y="260"/>
                        <a:pt x="200" y="250"/>
                      </a:cubicBezTo>
                      <a:cubicBezTo>
                        <a:pt x="197" y="245"/>
                        <a:pt x="188" y="240"/>
                        <a:pt x="181" y="239"/>
                      </a:cubicBezTo>
                      <a:cubicBezTo>
                        <a:pt x="154" y="238"/>
                        <a:pt x="127" y="239"/>
                        <a:pt x="100" y="238"/>
                      </a:cubicBezTo>
                      <a:cubicBezTo>
                        <a:pt x="82" y="238"/>
                        <a:pt x="81" y="254"/>
                        <a:pt x="76" y="266"/>
                      </a:cubicBezTo>
                      <a:cubicBezTo>
                        <a:pt x="73" y="272"/>
                        <a:pt x="73" y="279"/>
                        <a:pt x="71" y="284"/>
                      </a:cubicBezTo>
                      <a:cubicBezTo>
                        <a:pt x="64" y="299"/>
                        <a:pt x="69" y="310"/>
                        <a:pt x="85" y="313"/>
                      </a:cubicBezTo>
                      <a:cubicBezTo>
                        <a:pt x="88" y="314"/>
                        <a:pt x="92" y="313"/>
                        <a:pt x="95" y="315"/>
                      </a:cubicBezTo>
                      <a:cubicBezTo>
                        <a:pt x="98" y="316"/>
                        <a:pt x="100" y="320"/>
                        <a:pt x="101" y="322"/>
                      </a:cubicBezTo>
                      <a:cubicBezTo>
                        <a:pt x="101" y="324"/>
                        <a:pt x="98" y="328"/>
                        <a:pt x="95" y="328"/>
                      </a:cubicBezTo>
                      <a:cubicBezTo>
                        <a:pt x="90" y="329"/>
                        <a:pt x="84" y="329"/>
                        <a:pt x="78" y="329"/>
                      </a:cubicBezTo>
                      <a:cubicBezTo>
                        <a:pt x="56" y="330"/>
                        <a:pt x="34" y="330"/>
                        <a:pt x="12" y="330"/>
                      </a:cubicBezTo>
                      <a:cubicBezTo>
                        <a:pt x="8" y="330"/>
                        <a:pt x="4" y="327"/>
                        <a:pt x="0" y="326"/>
                      </a:cubicBezTo>
                      <a:cubicBezTo>
                        <a:pt x="1" y="322"/>
                        <a:pt x="2" y="316"/>
                        <a:pt x="5" y="315"/>
                      </a:cubicBezTo>
                      <a:cubicBezTo>
                        <a:pt x="38" y="303"/>
                        <a:pt x="41" y="270"/>
                        <a:pt x="52" y="244"/>
                      </a:cubicBezTo>
                      <a:cubicBezTo>
                        <a:pt x="66" y="213"/>
                        <a:pt x="79" y="180"/>
                        <a:pt x="92" y="148"/>
                      </a:cubicBezTo>
                      <a:cubicBezTo>
                        <a:pt x="109" y="106"/>
                        <a:pt x="126" y="64"/>
                        <a:pt x="143" y="22"/>
                      </a:cubicBezTo>
                      <a:cubicBezTo>
                        <a:pt x="146" y="17"/>
                        <a:pt x="148" y="12"/>
                        <a:pt x="152" y="8"/>
                      </a:cubicBezTo>
                      <a:cubicBezTo>
                        <a:pt x="159" y="0"/>
                        <a:pt x="168" y="1"/>
                        <a:pt x="172" y="11"/>
                      </a:cubicBezTo>
                      <a:cubicBezTo>
                        <a:pt x="184" y="41"/>
                        <a:pt x="195" y="71"/>
                        <a:pt x="207" y="100"/>
                      </a:cubicBezTo>
                      <a:cubicBezTo>
                        <a:pt x="215" y="119"/>
                        <a:pt x="223" y="138"/>
                        <a:pt x="231" y="157"/>
                      </a:cubicBezTo>
                      <a:cubicBezTo>
                        <a:pt x="246" y="193"/>
                        <a:pt x="259" y="229"/>
                        <a:pt x="275" y="264"/>
                      </a:cubicBezTo>
                      <a:cubicBezTo>
                        <a:pt x="284" y="285"/>
                        <a:pt x="289" y="309"/>
                        <a:pt x="315" y="316"/>
                      </a:cubicBezTo>
                      <a:cubicBezTo>
                        <a:pt x="318" y="317"/>
                        <a:pt x="319" y="321"/>
                        <a:pt x="321" y="324"/>
                      </a:cubicBezTo>
                      <a:cubicBezTo>
                        <a:pt x="318" y="326"/>
                        <a:pt x="315" y="329"/>
                        <a:pt x="312" y="329"/>
                      </a:cubicBezTo>
                      <a:cubicBezTo>
                        <a:pt x="292" y="330"/>
                        <a:pt x="272" y="329"/>
                        <a:pt x="252" y="329"/>
                      </a:cubicBezTo>
                      <a:cubicBezTo>
                        <a:pt x="252" y="330"/>
                        <a:pt x="252" y="330"/>
                        <a:pt x="252" y="330"/>
                      </a:cubicBezTo>
                      <a:close/>
                      <a:moveTo>
                        <a:pt x="143" y="216"/>
                      </a:move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52" y="217"/>
                        <a:pt x="162" y="217"/>
                        <a:pt x="171" y="217"/>
                      </a:cubicBezTo>
                      <a:cubicBezTo>
                        <a:pt x="182" y="217"/>
                        <a:pt x="186" y="212"/>
                        <a:pt x="182" y="202"/>
                      </a:cubicBezTo>
                      <a:cubicBezTo>
                        <a:pt x="172" y="173"/>
                        <a:pt x="162" y="145"/>
                        <a:pt x="152" y="117"/>
                      </a:cubicBezTo>
                      <a:cubicBezTo>
                        <a:pt x="151" y="113"/>
                        <a:pt x="146" y="109"/>
                        <a:pt x="144" y="110"/>
                      </a:cubicBezTo>
                      <a:cubicBezTo>
                        <a:pt x="140" y="110"/>
                        <a:pt x="135" y="113"/>
                        <a:pt x="134" y="116"/>
                      </a:cubicBezTo>
                      <a:cubicBezTo>
                        <a:pt x="123" y="145"/>
                        <a:pt x="112" y="174"/>
                        <a:pt x="102" y="203"/>
                      </a:cubicBezTo>
                      <a:cubicBezTo>
                        <a:pt x="99" y="212"/>
                        <a:pt x="102" y="216"/>
                        <a:pt x="111" y="216"/>
                      </a:cubicBezTo>
                      <a:cubicBezTo>
                        <a:pt x="122" y="217"/>
                        <a:pt x="132" y="216"/>
                        <a:pt x="143" y="2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2" name="Freeform 30"/>
                <p:cNvSpPr>
                  <a:spLocks noEditPoints="1"/>
                </p:cNvSpPr>
                <p:nvPr/>
              </p:nvSpPr>
              <p:spPr bwMode="auto">
                <a:xfrm>
                  <a:off x="-592137" y="3362326"/>
                  <a:ext cx="1019175" cy="1033463"/>
                </a:xfrm>
                <a:custGeom>
                  <a:avLst/>
                  <a:gdLst>
                    <a:gd name="T0" fmla="*/ 186 w 323"/>
                    <a:gd name="T1" fmla="*/ 318 h 327"/>
                    <a:gd name="T2" fmla="*/ 204 w 323"/>
                    <a:gd name="T3" fmla="*/ 308 h 327"/>
                    <a:gd name="T4" fmla="*/ 216 w 323"/>
                    <a:gd name="T5" fmla="*/ 289 h 327"/>
                    <a:gd name="T6" fmla="*/ 200 w 323"/>
                    <a:gd name="T7" fmla="*/ 243 h 327"/>
                    <a:gd name="T8" fmla="*/ 186 w 323"/>
                    <a:gd name="T9" fmla="*/ 236 h 327"/>
                    <a:gd name="T10" fmla="*/ 102 w 323"/>
                    <a:gd name="T11" fmla="*/ 236 h 327"/>
                    <a:gd name="T12" fmla="*/ 80 w 323"/>
                    <a:gd name="T13" fmla="*/ 255 h 327"/>
                    <a:gd name="T14" fmla="*/ 71 w 323"/>
                    <a:gd name="T15" fmla="*/ 283 h 327"/>
                    <a:gd name="T16" fmla="*/ 88 w 323"/>
                    <a:gd name="T17" fmla="*/ 311 h 327"/>
                    <a:gd name="T18" fmla="*/ 101 w 323"/>
                    <a:gd name="T19" fmla="*/ 320 h 327"/>
                    <a:gd name="T20" fmla="*/ 87 w 323"/>
                    <a:gd name="T21" fmla="*/ 327 h 327"/>
                    <a:gd name="T22" fmla="*/ 13 w 323"/>
                    <a:gd name="T23" fmla="*/ 326 h 327"/>
                    <a:gd name="T24" fmla="*/ 0 w 323"/>
                    <a:gd name="T25" fmla="*/ 321 h 327"/>
                    <a:gd name="T26" fmla="*/ 8 w 323"/>
                    <a:gd name="T27" fmla="*/ 310 h 327"/>
                    <a:gd name="T28" fmla="*/ 47 w 323"/>
                    <a:gd name="T29" fmla="*/ 260 h 327"/>
                    <a:gd name="T30" fmla="*/ 100 w 323"/>
                    <a:gd name="T31" fmla="*/ 132 h 327"/>
                    <a:gd name="T32" fmla="*/ 148 w 323"/>
                    <a:gd name="T33" fmla="*/ 15 h 327"/>
                    <a:gd name="T34" fmla="*/ 161 w 323"/>
                    <a:gd name="T35" fmla="*/ 0 h 327"/>
                    <a:gd name="T36" fmla="*/ 177 w 323"/>
                    <a:gd name="T37" fmla="*/ 16 h 327"/>
                    <a:gd name="T38" fmla="*/ 230 w 323"/>
                    <a:gd name="T39" fmla="*/ 146 h 327"/>
                    <a:gd name="T40" fmla="*/ 277 w 323"/>
                    <a:gd name="T41" fmla="*/ 265 h 327"/>
                    <a:gd name="T42" fmla="*/ 315 w 323"/>
                    <a:gd name="T43" fmla="*/ 312 h 327"/>
                    <a:gd name="T44" fmla="*/ 323 w 323"/>
                    <a:gd name="T45" fmla="*/ 321 h 327"/>
                    <a:gd name="T46" fmla="*/ 312 w 323"/>
                    <a:gd name="T47" fmla="*/ 327 h 327"/>
                    <a:gd name="T48" fmla="*/ 200 w 323"/>
                    <a:gd name="T49" fmla="*/ 327 h 327"/>
                    <a:gd name="T50" fmla="*/ 188 w 323"/>
                    <a:gd name="T51" fmla="*/ 323 h 327"/>
                    <a:gd name="T52" fmla="*/ 186 w 323"/>
                    <a:gd name="T53" fmla="*/ 318 h 327"/>
                    <a:gd name="T54" fmla="*/ 142 w 323"/>
                    <a:gd name="T55" fmla="*/ 214 h 327"/>
                    <a:gd name="T56" fmla="*/ 142 w 323"/>
                    <a:gd name="T57" fmla="*/ 214 h 327"/>
                    <a:gd name="T58" fmla="*/ 169 w 323"/>
                    <a:gd name="T59" fmla="*/ 214 h 327"/>
                    <a:gd name="T60" fmla="*/ 183 w 323"/>
                    <a:gd name="T61" fmla="*/ 197 h 327"/>
                    <a:gd name="T62" fmla="*/ 166 w 323"/>
                    <a:gd name="T63" fmla="*/ 150 h 327"/>
                    <a:gd name="T64" fmla="*/ 150 w 323"/>
                    <a:gd name="T65" fmla="*/ 112 h 327"/>
                    <a:gd name="T66" fmla="*/ 141 w 323"/>
                    <a:gd name="T67" fmla="*/ 106 h 327"/>
                    <a:gd name="T68" fmla="*/ 134 w 323"/>
                    <a:gd name="T69" fmla="*/ 115 h 327"/>
                    <a:gd name="T70" fmla="*/ 125 w 323"/>
                    <a:gd name="T71" fmla="*/ 143 h 327"/>
                    <a:gd name="T72" fmla="*/ 104 w 323"/>
                    <a:gd name="T73" fmla="*/ 196 h 327"/>
                    <a:gd name="T74" fmla="*/ 117 w 323"/>
                    <a:gd name="T75" fmla="*/ 214 h 327"/>
                    <a:gd name="T76" fmla="*/ 142 w 323"/>
                    <a:gd name="T77" fmla="*/ 21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23" h="327">
                      <a:moveTo>
                        <a:pt x="186" y="318"/>
                      </a:moveTo>
                      <a:cubicBezTo>
                        <a:pt x="192" y="314"/>
                        <a:pt x="198" y="311"/>
                        <a:pt x="204" y="308"/>
                      </a:cubicBezTo>
                      <a:cubicBezTo>
                        <a:pt x="213" y="305"/>
                        <a:pt x="218" y="298"/>
                        <a:pt x="216" y="289"/>
                      </a:cubicBezTo>
                      <a:cubicBezTo>
                        <a:pt x="212" y="273"/>
                        <a:pt x="206" y="258"/>
                        <a:pt x="200" y="243"/>
                      </a:cubicBezTo>
                      <a:cubicBezTo>
                        <a:pt x="198" y="239"/>
                        <a:pt x="191" y="236"/>
                        <a:pt x="186" y="236"/>
                      </a:cubicBezTo>
                      <a:cubicBezTo>
                        <a:pt x="158" y="236"/>
                        <a:pt x="130" y="236"/>
                        <a:pt x="102" y="236"/>
                      </a:cubicBezTo>
                      <a:cubicBezTo>
                        <a:pt x="88" y="236"/>
                        <a:pt x="83" y="244"/>
                        <a:pt x="80" y="255"/>
                      </a:cubicBezTo>
                      <a:cubicBezTo>
                        <a:pt x="77" y="264"/>
                        <a:pt x="74" y="273"/>
                        <a:pt x="71" y="283"/>
                      </a:cubicBezTo>
                      <a:cubicBezTo>
                        <a:pt x="67" y="298"/>
                        <a:pt x="73" y="307"/>
                        <a:pt x="88" y="311"/>
                      </a:cubicBezTo>
                      <a:cubicBezTo>
                        <a:pt x="93" y="312"/>
                        <a:pt x="97" y="317"/>
                        <a:pt x="101" y="320"/>
                      </a:cubicBezTo>
                      <a:cubicBezTo>
                        <a:pt x="96" y="323"/>
                        <a:pt x="92" y="327"/>
                        <a:pt x="87" y="327"/>
                      </a:cubicBezTo>
                      <a:cubicBezTo>
                        <a:pt x="62" y="327"/>
                        <a:pt x="38" y="327"/>
                        <a:pt x="13" y="326"/>
                      </a:cubicBezTo>
                      <a:cubicBezTo>
                        <a:pt x="8" y="326"/>
                        <a:pt x="4" y="323"/>
                        <a:pt x="0" y="321"/>
                      </a:cubicBezTo>
                      <a:cubicBezTo>
                        <a:pt x="3" y="317"/>
                        <a:pt x="5" y="311"/>
                        <a:pt x="8" y="310"/>
                      </a:cubicBezTo>
                      <a:cubicBezTo>
                        <a:pt x="33" y="303"/>
                        <a:pt x="38" y="280"/>
                        <a:pt x="47" y="260"/>
                      </a:cubicBezTo>
                      <a:cubicBezTo>
                        <a:pt x="65" y="218"/>
                        <a:pt x="82" y="175"/>
                        <a:pt x="100" y="132"/>
                      </a:cubicBezTo>
                      <a:cubicBezTo>
                        <a:pt x="116" y="93"/>
                        <a:pt x="131" y="54"/>
                        <a:pt x="148" y="15"/>
                      </a:cubicBezTo>
                      <a:cubicBezTo>
                        <a:pt x="150" y="9"/>
                        <a:pt x="156" y="5"/>
                        <a:pt x="161" y="0"/>
                      </a:cubicBezTo>
                      <a:cubicBezTo>
                        <a:pt x="166" y="6"/>
                        <a:pt x="174" y="10"/>
                        <a:pt x="177" y="16"/>
                      </a:cubicBezTo>
                      <a:cubicBezTo>
                        <a:pt x="195" y="59"/>
                        <a:pt x="213" y="102"/>
                        <a:pt x="230" y="146"/>
                      </a:cubicBezTo>
                      <a:cubicBezTo>
                        <a:pt x="246" y="186"/>
                        <a:pt x="260" y="226"/>
                        <a:pt x="277" y="265"/>
                      </a:cubicBezTo>
                      <a:cubicBezTo>
                        <a:pt x="285" y="284"/>
                        <a:pt x="290" y="306"/>
                        <a:pt x="315" y="312"/>
                      </a:cubicBezTo>
                      <a:cubicBezTo>
                        <a:pt x="318" y="312"/>
                        <a:pt x="320" y="318"/>
                        <a:pt x="323" y="321"/>
                      </a:cubicBezTo>
                      <a:cubicBezTo>
                        <a:pt x="319" y="323"/>
                        <a:pt x="316" y="327"/>
                        <a:pt x="312" y="327"/>
                      </a:cubicBezTo>
                      <a:cubicBezTo>
                        <a:pt x="275" y="327"/>
                        <a:pt x="237" y="327"/>
                        <a:pt x="200" y="327"/>
                      </a:cubicBezTo>
                      <a:cubicBezTo>
                        <a:pt x="196" y="327"/>
                        <a:pt x="192" y="324"/>
                        <a:pt x="188" y="323"/>
                      </a:cubicBezTo>
                      <a:cubicBezTo>
                        <a:pt x="187" y="321"/>
                        <a:pt x="187" y="319"/>
                        <a:pt x="186" y="318"/>
                      </a:cubicBezTo>
                      <a:close/>
                      <a:moveTo>
                        <a:pt x="142" y="214"/>
                      </a:moveTo>
                      <a:cubicBezTo>
                        <a:pt x="142" y="214"/>
                        <a:pt x="142" y="214"/>
                        <a:pt x="142" y="214"/>
                      </a:cubicBezTo>
                      <a:cubicBezTo>
                        <a:pt x="151" y="214"/>
                        <a:pt x="160" y="214"/>
                        <a:pt x="169" y="214"/>
                      </a:cubicBezTo>
                      <a:cubicBezTo>
                        <a:pt x="185" y="214"/>
                        <a:pt x="188" y="211"/>
                        <a:pt x="183" y="197"/>
                      </a:cubicBezTo>
                      <a:cubicBezTo>
                        <a:pt x="177" y="181"/>
                        <a:pt x="171" y="166"/>
                        <a:pt x="166" y="150"/>
                      </a:cubicBezTo>
                      <a:cubicBezTo>
                        <a:pt x="161" y="137"/>
                        <a:pt x="155" y="125"/>
                        <a:pt x="150" y="112"/>
                      </a:cubicBezTo>
                      <a:cubicBezTo>
                        <a:pt x="148" y="109"/>
                        <a:pt x="143" y="105"/>
                        <a:pt x="141" y="106"/>
                      </a:cubicBezTo>
                      <a:cubicBezTo>
                        <a:pt x="138" y="107"/>
                        <a:pt x="135" y="111"/>
                        <a:pt x="134" y="115"/>
                      </a:cubicBezTo>
                      <a:cubicBezTo>
                        <a:pt x="130" y="124"/>
                        <a:pt x="128" y="134"/>
                        <a:pt x="125" y="143"/>
                      </a:cubicBezTo>
                      <a:cubicBezTo>
                        <a:pt x="118" y="161"/>
                        <a:pt x="111" y="178"/>
                        <a:pt x="104" y="196"/>
                      </a:cubicBezTo>
                      <a:cubicBezTo>
                        <a:pt x="99" y="209"/>
                        <a:pt x="103" y="214"/>
                        <a:pt x="117" y="214"/>
                      </a:cubicBezTo>
                      <a:cubicBezTo>
                        <a:pt x="125" y="214"/>
                        <a:pt x="134" y="214"/>
                        <a:pt x="142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Freeform 31"/>
                <p:cNvSpPr>
                  <a:spLocks noEditPoints="1"/>
                </p:cNvSpPr>
                <p:nvPr/>
              </p:nvSpPr>
              <p:spPr bwMode="auto">
                <a:xfrm>
                  <a:off x="12439650" y="3362326"/>
                  <a:ext cx="1028700" cy="1033463"/>
                </a:xfrm>
                <a:custGeom>
                  <a:avLst/>
                  <a:gdLst>
                    <a:gd name="T0" fmla="*/ 0 w 326"/>
                    <a:gd name="T1" fmla="*/ 323 h 327"/>
                    <a:gd name="T2" fmla="*/ 12 w 326"/>
                    <a:gd name="T3" fmla="*/ 311 h 327"/>
                    <a:gd name="T4" fmla="*/ 51 w 326"/>
                    <a:gd name="T5" fmla="*/ 261 h 327"/>
                    <a:gd name="T6" fmla="*/ 91 w 326"/>
                    <a:gd name="T7" fmla="*/ 163 h 327"/>
                    <a:gd name="T8" fmla="*/ 152 w 326"/>
                    <a:gd name="T9" fmla="*/ 15 h 327"/>
                    <a:gd name="T10" fmla="*/ 164 w 326"/>
                    <a:gd name="T11" fmla="*/ 0 h 327"/>
                    <a:gd name="T12" fmla="*/ 181 w 326"/>
                    <a:gd name="T13" fmla="*/ 15 h 327"/>
                    <a:gd name="T14" fmla="*/ 217 w 326"/>
                    <a:gd name="T15" fmla="*/ 104 h 327"/>
                    <a:gd name="T16" fmla="*/ 276 w 326"/>
                    <a:gd name="T17" fmla="*/ 249 h 327"/>
                    <a:gd name="T18" fmla="*/ 296 w 326"/>
                    <a:gd name="T19" fmla="*/ 293 h 327"/>
                    <a:gd name="T20" fmla="*/ 316 w 326"/>
                    <a:gd name="T21" fmla="*/ 311 h 327"/>
                    <a:gd name="T22" fmla="*/ 326 w 326"/>
                    <a:gd name="T23" fmla="*/ 321 h 327"/>
                    <a:gd name="T24" fmla="*/ 314 w 326"/>
                    <a:gd name="T25" fmla="*/ 327 h 327"/>
                    <a:gd name="T26" fmla="*/ 206 w 326"/>
                    <a:gd name="T27" fmla="*/ 326 h 327"/>
                    <a:gd name="T28" fmla="*/ 191 w 326"/>
                    <a:gd name="T29" fmla="*/ 323 h 327"/>
                    <a:gd name="T30" fmla="*/ 190 w 326"/>
                    <a:gd name="T31" fmla="*/ 318 h 327"/>
                    <a:gd name="T32" fmla="*/ 207 w 326"/>
                    <a:gd name="T33" fmla="*/ 309 h 327"/>
                    <a:gd name="T34" fmla="*/ 220 w 326"/>
                    <a:gd name="T35" fmla="*/ 288 h 327"/>
                    <a:gd name="T36" fmla="*/ 206 w 326"/>
                    <a:gd name="T37" fmla="*/ 245 h 327"/>
                    <a:gd name="T38" fmla="*/ 189 w 326"/>
                    <a:gd name="T39" fmla="*/ 236 h 327"/>
                    <a:gd name="T40" fmla="*/ 108 w 326"/>
                    <a:gd name="T41" fmla="*/ 236 h 327"/>
                    <a:gd name="T42" fmla="*/ 85 w 326"/>
                    <a:gd name="T43" fmla="*/ 253 h 327"/>
                    <a:gd name="T44" fmla="*/ 76 w 326"/>
                    <a:gd name="T45" fmla="*/ 283 h 327"/>
                    <a:gd name="T46" fmla="*/ 92 w 326"/>
                    <a:gd name="T47" fmla="*/ 311 h 327"/>
                    <a:gd name="T48" fmla="*/ 106 w 326"/>
                    <a:gd name="T49" fmla="*/ 321 h 327"/>
                    <a:gd name="T50" fmla="*/ 91 w 326"/>
                    <a:gd name="T51" fmla="*/ 326 h 327"/>
                    <a:gd name="T52" fmla="*/ 22 w 326"/>
                    <a:gd name="T53" fmla="*/ 326 h 327"/>
                    <a:gd name="T54" fmla="*/ 0 w 326"/>
                    <a:gd name="T55" fmla="*/ 323 h 327"/>
                    <a:gd name="T56" fmla="*/ 148 w 326"/>
                    <a:gd name="T57" fmla="*/ 214 h 327"/>
                    <a:gd name="T58" fmla="*/ 172 w 326"/>
                    <a:gd name="T59" fmla="*/ 214 h 327"/>
                    <a:gd name="T60" fmla="*/ 186 w 326"/>
                    <a:gd name="T61" fmla="*/ 197 h 327"/>
                    <a:gd name="T62" fmla="*/ 154 w 326"/>
                    <a:gd name="T63" fmla="*/ 113 h 327"/>
                    <a:gd name="T64" fmla="*/ 146 w 326"/>
                    <a:gd name="T65" fmla="*/ 105 h 327"/>
                    <a:gd name="T66" fmla="*/ 139 w 326"/>
                    <a:gd name="T67" fmla="*/ 115 h 327"/>
                    <a:gd name="T68" fmla="*/ 136 w 326"/>
                    <a:gd name="T69" fmla="*/ 126 h 327"/>
                    <a:gd name="T70" fmla="*/ 109 w 326"/>
                    <a:gd name="T71" fmla="*/ 197 h 327"/>
                    <a:gd name="T72" fmla="*/ 122 w 326"/>
                    <a:gd name="T73" fmla="*/ 214 h 327"/>
                    <a:gd name="T74" fmla="*/ 148 w 326"/>
                    <a:gd name="T75" fmla="*/ 21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26" h="327">
                      <a:moveTo>
                        <a:pt x="0" y="323"/>
                      </a:moveTo>
                      <a:cubicBezTo>
                        <a:pt x="6" y="316"/>
                        <a:pt x="8" y="312"/>
                        <a:pt x="12" y="311"/>
                      </a:cubicBezTo>
                      <a:cubicBezTo>
                        <a:pt x="37" y="303"/>
                        <a:pt x="43" y="281"/>
                        <a:pt x="51" y="261"/>
                      </a:cubicBezTo>
                      <a:cubicBezTo>
                        <a:pt x="65" y="229"/>
                        <a:pt x="78" y="196"/>
                        <a:pt x="91" y="163"/>
                      </a:cubicBezTo>
                      <a:cubicBezTo>
                        <a:pt x="111" y="114"/>
                        <a:pt x="131" y="64"/>
                        <a:pt x="152" y="15"/>
                      </a:cubicBezTo>
                      <a:cubicBezTo>
                        <a:pt x="155" y="10"/>
                        <a:pt x="160" y="5"/>
                        <a:pt x="164" y="0"/>
                      </a:cubicBezTo>
                      <a:cubicBezTo>
                        <a:pt x="170" y="5"/>
                        <a:pt x="178" y="9"/>
                        <a:pt x="181" y="15"/>
                      </a:cubicBezTo>
                      <a:cubicBezTo>
                        <a:pt x="194" y="45"/>
                        <a:pt x="205" y="75"/>
                        <a:pt x="217" y="104"/>
                      </a:cubicBezTo>
                      <a:cubicBezTo>
                        <a:pt x="236" y="153"/>
                        <a:pt x="256" y="201"/>
                        <a:pt x="276" y="249"/>
                      </a:cubicBezTo>
                      <a:cubicBezTo>
                        <a:pt x="282" y="264"/>
                        <a:pt x="288" y="279"/>
                        <a:pt x="296" y="293"/>
                      </a:cubicBezTo>
                      <a:cubicBezTo>
                        <a:pt x="300" y="300"/>
                        <a:pt x="309" y="305"/>
                        <a:pt x="316" y="311"/>
                      </a:cubicBezTo>
                      <a:cubicBezTo>
                        <a:pt x="319" y="314"/>
                        <a:pt x="323" y="318"/>
                        <a:pt x="326" y="321"/>
                      </a:cubicBezTo>
                      <a:cubicBezTo>
                        <a:pt x="322" y="323"/>
                        <a:pt x="318" y="327"/>
                        <a:pt x="314" y="327"/>
                      </a:cubicBezTo>
                      <a:cubicBezTo>
                        <a:pt x="278" y="327"/>
                        <a:pt x="242" y="327"/>
                        <a:pt x="206" y="326"/>
                      </a:cubicBezTo>
                      <a:cubicBezTo>
                        <a:pt x="201" y="326"/>
                        <a:pt x="196" y="324"/>
                        <a:pt x="191" y="323"/>
                      </a:cubicBezTo>
                      <a:cubicBezTo>
                        <a:pt x="191" y="322"/>
                        <a:pt x="191" y="320"/>
                        <a:pt x="190" y="318"/>
                      </a:cubicBezTo>
                      <a:cubicBezTo>
                        <a:pt x="196" y="315"/>
                        <a:pt x="201" y="311"/>
                        <a:pt x="207" y="309"/>
                      </a:cubicBezTo>
                      <a:cubicBezTo>
                        <a:pt x="219" y="306"/>
                        <a:pt x="223" y="298"/>
                        <a:pt x="220" y="288"/>
                      </a:cubicBezTo>
                      <a:cubicBezTo>
                        <a:pt x="216" y="273"/>
                        <a:pt x="212" y="259"/>
                        <a:pt x="206" y="245"/>
                      </a:cubicBezTo>
                      <a:cubicBezTo>
                        <a:pt x="204" y="241"/>
                        <a:pt x="195" y="237"/>
                        <a:pt x="189" y="236"/>
                      </a:cubicBezTo>
                      <a:cubicBezTo>
                        <a:pt x="162" y="236"/>
                        <a:pt x="135" y="237"/>
                        <a:pt x="108" y="236"/>
                      </a:cubicBezTo>
                      <a:cubicBezTo>
                        <a:pt x="95" y="236"/>
                        <a:pt x="89" y="243"/>
                        <a:pt x="85" y="253"/>
                      </a:cubicBezTo>
                      <a:cubicBezTo>
                        <a:pt x="82" y="263"/>
                        <a:pt x="79" y="273"/>
                        <a:pt x="76" y="283"/>
                      </a:cubicBezTo>
                      <a:cubicBezTo>
                        <a:pt x="71" y="299"/>
                        <a:pt x="76" y="307"/>
                        <a:pt x="92" y="311"/>
                      </a:cubicBezTo>
                      <a:cubicBezTo>
                        <a:pt x="97" y="312"/>
                        <a:pt x="101" y="317"/>
                        <a:pt x="106" y="321"/>
                      </a:cubicBezTo>
                      <a:cubicBezTo>
                        <a:pt x="101" y="323"/>
                        <a:pt x="96" y="326"/>
                        <a:pt x="91" y="326"/>
                      </a:cubicBezTo>
                      <a:cubicBezTo>
                        <a:pt x="68" y="327"/>
                        <a:pt x="45" y="327"/>
                        <a:pt x="22" y="326"/>
                      </a:cubicBezTo>
                      <a:cubicBezTo>
                        <a:pt x="16" y="326"/>
                        <a:pt x="10" y="324"/>
                        <a:pt x="0" y="323"/>
                      </a:cubicBezTo>
                      <a:close/>
                      <a:moveTo>
                        <a:pt x="148" y="214"/>
                      </a:moveTo>
                      <a:cubicBezTo>
                        <a:pt x="156" y="214"/>
                        <a:pt x="164" y="213"/>
                        <a:pt x="172" y="214"/>
                      </a:cubicBezTo>
                      <a:cubicBezTo>
                        <a:pt x="188" y="215"/>
                        <a:pt x="191" y="212"/>
                        <a:pt x="186" y="197"/>
                      </a:cubicBezTo>
                      <a:cubicBezTo>
                        <a:pt x="176" y="169"/>
                        <a:pt x="165" y="141"/>
                        <a:pt x="154" y="113"/>
                      </a:cubicBezTo>
                      <a:cubicBezTo>
                        <a:pt x="153" y="109"/>
                        <a:pt x="149" y="107"/>
                        <a:pt x="146" y="105"/>
                      </a:cubicBezTo>
                      <a:cubicBezTo>
                        <a:pt x="144" y="108"/>
                        <a:pt x="141" y="111"/>
                        <a:pt x="139" y="115"/>
                      </a:cubicBezTo>
                      <a:cubicBezTo>
                        <a:pt x="138" y="118"/>
                        <a:pt x="137" y="123"/>
                        <a:pt x="136" y="126"/>
                      </a:cubicBezTo>
                      <a:cubicBezTo>
                        <a:pt x="127" y="150"/>
                        <a:pt x="117" y="173"/>
                        <a:pt x="109" y="197"/>
                      </a:cubicBezTo>
                      <a:cubicBezTo>
                        <a:pt x="104" y="210"/>
                        <a:pt x="107" y="214"/>
                        <a:pt x="122" y="214"/>
                      </a:cubicBezTo>
                      <a:cubicBezTo>
                        <a:pt x="131" y="214"/>
                        <a:pt x="140" y="214"/>
                        <a:pt x="148" y="2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4" name="Freeform 35"/>
                <p:cNvSpPr/>
                <p:nvPr/>
              </p:nvSpPr>
              <p:spPr bwMode="auto">
                <a:xfrm>
                  <a:off x="1257300" y="3390901"/>
                  <a:ext cx="941388" cy="1004888"/>
                </a:xfrm>
                <a:custGeom>
                  <a:avLst/>
                  <a:gdLst>
                    <a:gd name="T0" fmla="*/ 148 w 298"/>
                    <a:gd name="T1" fmla="*/ 0 h 318"/>
                    <a:gd name="T2" fmla="*/ 264 w 298"/>
                    <a:gd name="T3" fmla="*/ 0 h 318"/>
                    <a:gd name="T4" fmla="*/ 295 w 298"/>
                    <a:gd name="T5" fmla="*/ 27 h 318"/>
                    <a:gd name="T6" fmla="*/ 298 w 298"/>
                    <a:gd name="T7" fmla="*/ 77 h 318"/>
                    <a:gd name="T8" fmla="*/ 292 w 298"/>
                    <a:gd name="T9" fmla="*/ 84 h 318"/>
                    <a:gd name="T10" fmla="*/ 280 w 298"/>
                    <a:gd name="T11" fmla="*/ 76 h 318"/>
                    <a:gd name="T12" fmla="*/ 261 w 298"/>
                    <a:gd name="T13" fmla="*/ 41 h 318"/>
                    <a:gd name="T14" fmla="*/ 196 w 298"/>
                    <a:gd name="T15" fmla="*/ 26 h 318"/>
                    <a:gd name="T16" fmla="*/ 187 w 298"/>
                    <a:gd name="T17" fmla="*/ 43 h 318"/>
                    <a:gd name="T18" fmla="*/ 186 w 298"/>
                    <a:gd name="T19" fmla="*/ 231 h 318"/>
                    <a:gd name="T20" fmla="*/ 186 w 298"/>
                    <a:gd name="T21" fmla="*/ 271 h 318"/>
                    <a:gd name="T22" fmla="*/ 214 w 298"/>
                    <a:gd name="T23" fmla="*/ 302 h 318"/>
                    <a:gd name="T24" fmla="*/ 228 w 298"/>
                    <a:gd name="T25" fmla="*/ 310 h 318"/>
                    <a:gd name="T26" fmla="*/ 214 w 298"/>
                    <a:gd name="T27" fmla="*/ 317 h 318"/>
                    <a:gd name="T28" fmla="*/ 92 w 298"/>
                    <a:gd name="T29" fmla="*/ 317 h 318"/>
                    <a:gd name="T30" fmla="*/ 78 w 298"/>
                    <a:gd name="T31" fmla="*/ 310 h 318"/>
                    <a:gd name="T32" fmla="*/ 92 w 298"/>
                    <a:gd name="T33" fmla="*/ 302 h 318"/>
                    <a:gd name="T34" fmla="*/ 121 w 298"/>
                    <a:gd name="T35" fmla="*/ 271 h 318"/>
                    <a:gd name="T36" fmla="*/ 121 w 298"/>
                    <a:gd name="T37" fmla="*/ 55 h 318"/>
                    <a:gd name="T38" fmla="*/ 90 w 298"/>
                    <a:gd name="T39" fmla="*/ 25 h 318"/>
                    <a:gd name="T40" fmla="*/ 40 w 298"/>
                    <a:gd name="T41" fmla="*/ 45 h 318"/>
                    <a:gd name="T42" fmla="*/ 27 w 298"/>
                    <a:gd name="T43" fmla="*/ 70 h 318"/>
                    <a:gd name="T44" fmla="*/ 11 w 298"/>
                    <a:gd name="T45" fmla="*/ 84 h 318"/>
                    <a:gd name="T46" fmla="*/ 7 w 298"/>
                    <a:gd name="T47" fmla="*/ 63 h 318"/>
                    <a:gd name="T48" fmla="*/ 10 w 298"/>
                    <a:gd name="T49" fmla="*/ 19 h 318"/>
                    <a:gd name="T50" fmla="*/ 28 w 298"/>
                    <a:gd name="T51" fmla="*/ 1 h 318"/>
                    <a:gd name="T52" fmla="*/ 148 w 298"/>
                    <a:gd name="T53" fmla="*/ 1 h 318"/>
                    <a:gd name="T54" fmla="*/ 148 w 298"/>
                    <a:gd name="T5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98" h="318">
                      <a:moveTo>
                        <a:pt x="148" y="0"/>
                      </a:moveTo>
                      <a:cubicBezTo>
                        <a:pt x="187" y="0"/>
                        <a:pt x="225" y="1"/>
                        <a:pt x="264" y="0"/>
                      </a:cubicBezTo>
                      <a:cubicBezTo>
                        <a:pt x="288" y="0"/>
                        <a:pt x="293" y="4"/>
                        <a:pt x="295" y="27"/>
                      </a:cubicBezTo>
                      <a:cubicBezTo>
                        <a:pt x="296" y="44"/>
                        <a:pt x="297" y="60"/>
                        <a:pt x="298" y="77"/>
                      </a:cubicBezTo>
                      <a:cubicBezTo>
                        <a:pt x="298" y="79"/>
                        <a:pt x="293" y="85"/>
                        <a:pt x="292" y="84"/>
                      </a:cubicBezTo>
                      <a:cubicBezTo>
                        <a:pt x="288" y="82"/>
                        <a:pt x="282" y="80"/>
                        <a:pt x="280" y="76"/>
                      </a:cubicBezTo>
                      <a:cubicBezTo>
                        <a:pt x="273" y="65"/>
                        <a:pt x="270" y="51"/>
                        <a:pt x="261" y="41"/>
                      </a:cubicBezTo>
                      <a:cubicBezTo>
                        <a:pt x="244" y="23"/>
                        <a:pt x="219" y="25"/>
                        <a:pt x="196" y="26"/>
                      </a:cubicBezTo>
                      <a:cubicBezTo>
                        <a:pt x="192" y="26"/>
                        <a:pt x="187" y="37"/>
                        <a:pt x="187" y="43"/>
                      </a:cubicBezTo>
                      <a:cubicBezTo>
                        <a:pt x="186" y="106"/>
                        <a:pt x="186" y="168"/>
                        <a:pt x="186" y="231"/>
                      </a:cubicBezTo>
                      <a:cubicBezTo>
                        <a:pt x="186" y="244"/>
                        <a:pt x="186" y="257"/>
                        <a:pt x="186" y="271"/>
                      </a:cubicBezTo>
                      <a:cubicBezTo>
                        <a:pt x="185" y="290"/>
                        <a:pt x="195" y="300"/>
                        <a:pt x="214" y="302"/>
                      </a:cubicBezTo>
                      <a:cubicBezTo>
                        <a:pt x="219" y="303"/>
                        <a:pt x="223" y="307"/>
                        <a:pt x="228" y="310"/>
                      </a:cubicBezTo>
                      <a:cubicBezTo>
                        <a:pt x="223" y="313"/>
                        <a:pt x="218" y="317"/>
                        <a:pt x="214" y="317"/>
                      </a:cubicBezTo>
                      <a:cubicBezTo>
                        <a:pt x="173" y="318"/>
                        <a:pt x="133" y="318"/>
                        <a:pt x="92" y="317"/>
                      </a:cubicBezTo>
                      <a:cubicBezTo>
                        <a:pt x="88" y="317"/>
                        <a:pt x="83" y="313"/>
                        <a:pt x="78" y="310"/>
                      </a:cubicBezTo>
                      <a:cubicBezTo>
                        <a:pt x="83" y="307"/>
                        <a:pt x="87" y="302"/>
                        <a:pt x="92" y="302"/>
                      </a:cubicBezTo>
                      <a:cubicBezTo>
                        <a:pt x="111" y="299"/>
                        <a:pt x="121" y="288"/>
                        <a:pt x="121" y="271"/>
                      </a:cubicBezTo>
                      <a:cubicBezTo>
                        <a:pt x="121" y="199"/>
                        <a:pt x="121" y="127"/>
                        <a:pt x="121" y="55"/>
                      </a:cubicBezTo>
                      <a:cubicBezTo>
                        <a:pt x="121" y="24"/>
                        <a:pt x="120" y="21"/>
                        <a:pt x="90" y="25"/>
                      </a:cubicBezTo>
                      <a:cubicBezTo>
                        <a:pt x="72" y="27"/>
                        <a:pt x="52" y="27"/>
                        <a:pt x="40" y="45"/>
                      </a:cubicBezTo>
                      <a:cubicBezTo>
                        <a:pt x="35" y="53"/>
                        <a:pt x="31" y="62"/>
                        <a:pt x="27" y="70"/>
                      </a:cubicBezTo>
                      <a:cubicBezTo>
                        <a:pt x="24" y="78"/>
                        <a:pt x="22" y="87"/>
                        <a:pt x="11" y="84"/>
                      </a:cubicBezTo>
                      <a:cubicBezTo>
                        <a:pt x="0" y="80"/>
                        <a:pt x="5" y="71"/>
                        <a:pt x="7" y="63"/>
                      </a:cubicBezTo>
                      <a:cubicBezTo>
                        <a:pt x="9" y="49"/>
                        <a:pt x="10" y="34"/>
                        <a:pt x="10" y="19"/>
                      </a:cubicBezTo>
                      <a:cubicBezTo>
                        <a:pt x="11" y="6"/>
                        <a:pt x="15" y="1"/>
                        <a:pt x="28" y="1"/>
                      </a:cubicBezTo>
                      <a:cubicBezTo>
                        <a:pt x="68" y="2"/>
                        <a:pt x="108" y="1"/>
                        <a:pt x="148" y="1"/>
                      </a:cubicBezTo>
                      <a:cubicBezTo>
                        <a:pt x="148" y="1"/>
                        <a:pt x="148" y="1"/>
                        <a:pt x="1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5" name="Freeform 36"/>
                <p:cNvSpPr/>
                <p:nvPr/>
              </p:nvSpPr>
              <p:spPr bwMode="auto">
                <a:xfrm>
                  <a:off x="13509625" y="3394076"/>
                  <a:ext cx="855663" cy="1001713"/>
                </a:xfrm>
                <a:custGeom>
                  <a:avLst/>
                  <a:gdLst>
                    <a:gd name="T0" fmla="*/ 126 w 271"/>
                    <a:gd name="T1" fmla="*/ 317 h 317"/>
                    <a:gd name="T2" fmla="*/ 15 w 271"/>
                    <a:gd name="T3" fmla="*/ 316 h 317"/>
                    <a:gd name="T4" fmla="*/ 2 w 271"/>
                    <a:gd name="T5" fmla="*/ 310 h 317"/>
                    <a:gd name="T6" fmla="*/ 12 w 271"/>
                    <a:gd name="T7" fmla="*/ 301 h 317"/>
                    <a:gd name="T8" fmla="*/ 42 w 271"/>
                    <a:gd name="T9" fmla="*/ 260 h 317"/>
                    <a:gd name="T10" fmla="*/ 42 w 271"/>
                    <a:gd name="T11" fmla="*/ 67 h 317"/>
                    <a:gd name="T12" fmla="*/ 36 w 271"/>
                    <a:gd name="T13" fmla="*/ 33 h 317"/>
                    <a:gd name="T14" fmla="*/ 17 w 271"/>
                    <a:gd name="T15" fmla="*/ 19 h 317"/>
                    <a:gd name="T16" fmla="*/ 3 w 271"/>
                    <a:gd name="T17" fmla="*/ 5 h 317"/>
                    <a:gd name="T18" fmla="*/ 19 w 271"/>
                    <a:gd name="T19" fmla="*/ 0 h 317"/>
                    <a:gd name="T20" fmla="*/ 127 w 271"/>
                    <a:gd name="T21" fmla="*/ 1 h 317"/>
                    <a:gd name="T22" fmla="*/ 140 w 271"/>
                    <a:gd name="T23" fmla="*/ 1 h 317"/>
                    <a:gd name="T24" fmla="*/ 147 w 271"/>
                    <a:gd name="T25" fmla="*/ 7 h 317"/>
                    <a:gd name="T26" fmla="*/ 142 w 271"/>
                    <a:gd name="T27" fmla="*/ 16 h 317"/>
                    <a:gd name="T28" fmla="*/ 133 w 271"/>
                    <a:gd name="T29" fmla="*/ 18 h 317"/>
                    <a:gd name="T30" fmla="*/ 107 w 271"/>
                    <a:gd name="T31" fmla="*/ 47 h 317"/>
                    <a:gd name="T32" fmla="*/ 107 w 271"/>
                    <a:gd name="T33" fmla="*/ 266 h 317"/>
                    <a:gd name="T34" fmla="*/ 137 w 271"/>
                    <a:gd name="T35" fmla="*/ 295 h 317"/>
                    <a:gd name="T36" fmla="*/ 209 w 271"/>
                    <a:gd name="T37" fmla="*/ 285 h 317"/>
                    <a:gd name="T38" fmla="*/ 250 w 271"/>
                    <a:gd name="T39" fmla="*/ 245 h 317"/>
                    <a:gd name="T40" fmla="*/ 251 w 271"/>
                    <a:gd name="T41" fmla="*/ 243 h 317"/>
                    <a:gd name="T42" fmla="*/ 269 w 271"/>
                    <a:gd name="T43" fmla="*/ 230 h 317"/>
                    <a:gd name="T44" fmla="*/ 270 w 271"/>
                    <a:gd name="T45" fmla="*/ 252 h 317"/>
                    <a:gd name="T46" fmla="*/ 260 w 271"/>
                    <a:gd name="T47" fmla="*/ 294 h 317"/>
                    <a:gd name="T48" fmla="*/ 233 w 271"/>
                    <a:gd name="T49" fmla="*/ 316 h 317"/>
                    <a:gd name="T50" fmla="*/ 126 w 271"/>
                    <a:gd name="T51" fmla="*/ 316 h 317"/>
                    <a:gd name="T52" fmla="*/ 126 w 271"/>
                    <a:gd name="T53" fmla="*/ 317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71" h="317">
                      <a:moveTo>
                        <a:pt x="126" y="317"/>
                      </a:moveTo>
                      <a:cubicBezTo>
                        <a:pt x="89" y="317"/>
                        <a:pt x="52" y="317"/>
                        <a:pt x="15" y="316"/>
                      </a:cubicBezTo>
                      <a:cubicBezTo>
                        <a:pt x="11" y="316"/>
                        <a:pt x="6" y="312"/>
                        <a:pt x="2" y="310"/>
                      </a:cubicBezTo>
                      <a:cubicBezTo>
                        <a:pt x="6" y="307"/>
                        <a:pt x="8" y="303"/>
                        <a:pt x="12" y="301"/>
                      </a:cubicBezTo>
                      <a:cubicBezTo>
                        <a:pt x="36" y="294"/>
                        <a:pt x="42" y="286"/>
                        <a:pt x="42" y="260"/>
                      </a:cubicBezTo>
                      <a:cubicBezTo>
                        <a:pt x="42" y="196"/>
                        <a:pt x="42" y="131"/>
                        <a:pt x="42" y="67"/>
                      </a:cubicBezTo>
                      <a:cubicBezTo>
                        <a:pt x="42" y="55"/>
                        <a:pt x="40" y="43"/>
                        <a:pt x="36" y="33"/>
                      </a:cubicBezTo>
                      <a:cubicBezTo>
                        <a:pt x="33" y="26"/>
                        <a:pt x="24" y="22"/>
                        <a:pt x="17" y="19"/>
                      </a:cubicBezTo>
                      <a:cubicBezTo>
                        <a:pt x="10" y="16"/>
                        <a:pt x="0" y="16"/>
                        <a:pt x="3" y="5"/>
                      </a:cubicBezTo>
                      <a:cubicBezTo>
                        <a:pt x="4" y="3"/>
                        <a:pt x="13" y="0"/>
                        <a:pt x="19" y="0"/>
                      </a:cubicBezTo>
                      <a:cubicBezTo>
                        <a:pt x="55" y="0"/>
                        <a:pt x="91" y="0"/>
                        <a:pt x="127" y="1"/>
                      </a:cubicBezTo>
                      <a:cubicBezTo>
                        <a:pt x="131" y="1"/>
                        <a:pt x="136" y="0"/>
                        <a:pt x="140" y="1"/>
                      </a:cubicBezTo>
                      <a:cubicBezTo>
                        <a:pt x="143" y="2"/>
                        <a:pt x="147" y="5"/>
                        <a:pt x="147" y="7"/>
                      </a:cubicBezTo>
                      <a:cubicBezTo>
                        <a:pt x="147" y="10"/>
                        <a:pt x="144" y="14"/>
                        <a:pt x="142" y="16"/>
                      </a:cubicBezTo>
                      <a:cubicBezTo>
                        <a:pt x="140" y="18"/>
                        <a:pt x="136" y="18"/>
                        <a:pt x="133" y="18"/>
                      </a:cubicBezTo>
                      <a:cubicBezTo>
                        <a:pt x="111" y="21"/>
                        <a:pt x="107" y="25"/>
                        <a:pt x="107" y="47"/>
                      </a:cubicBezTo>
                      <a:cubicBezTo>
                        <a:pt x="107" y="120"/>
                        <a:pt x="107" y="193"/>
                        <a:pt x="107" y="266"/>
                      </a:cubicBezTo>
                      <a:cubicBezTo>
                        <a:pt x="107" y="290"/>
                        <a:pt x="112" y="296"/>
                        <a:pt x="137" y="295"/>
                      </a:cubicBezTo>
                      <a:cubicBezTo>
                        <a:pt x="161" y="294"/>
                        <a:pt x="186" y="298"/>
                        <a:pt x="209" y="285"/>
                      </a:cubicBezTo>
                      <a:cubicBezTo>
                        <a:pt x="225" y="275"/>
                        <a:pt x="242" y="265"/>
                        <a:pt x="250" y="245"/>
                      </a:cubicBezTo>
                      <a:cubicBezTo>
                        <a:pt x="250" y="244"/>
                        <a:pt x="250" y="243"/>
                        <a:pt x="251" y="243"/>
                      </a:cubicBezTo>
                      <a:cubicBezTo>
                        <a:pt x="257" y="238"/>
                        <a:pt x="263" y="234"/>
                        <a:pt x="269" y="230"/>
                      </a:cubicBezTo>
                      <a:cubicBezTo>
                        <a:pt x="269" y="237"/>
                        <a:pt x="271" y="245"/>
                        <a:pt x="270" y="252"/>
                      </a:cubicBezTo>
                      <a:cubicBezTo>
                        <a:pt x="268" y="266"/>
                        <a:pt x="263" y="280"/>
                        <a:pt x="260" y="294"/>
                      </a:cubicBezTo>
                      <a:cubicBezTo>
                        <a:pt x="256" y="312"/>
                        <a:pt x="251" y="317"/>
                        <a:pt x="233" y="316"/>
                      </a:cubicBezTo>
                      <a:cubicBezTo>
                        <a:pt x="197" y="316"/>
                        <a:pt x="162" y="316"/>
                        <a:pt x="126" y="316"/>
                      </a:cubicBezTo>
                      <a:cubicBezTo>
                        <a:pt x="126" y="316"/>
                        <a:pt x="126" y="317"/>
                        <a:pt x="126" y="3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66" name="组合 365"/>
                <p:cNvGrpSpPr/>
                <p:nvPr/>
              </p:nvGrpSpPr>
              <p:grpSpPr>
                <a:xfrm>
                  <a:off x="14797087" y="3295651"/>
                  <a:ext cx="9263063" cy="1100138"/>
                  <a:chOff x="1778000" y="4803776"/>
                  <a:chExt cx="9263063" cy="1100138"/>
                </a:xfrm>
                <a:grpFill/>
              </p:grpSpPr>
              <p:sp>
                <p:nvSpPr>
                  <p:cNvPr id="368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6616700" y="4841876"/>
                    <a:ext cx="1019175" cy="1011238"/>
                  </a:xfrm>
                  <a:custGeom>
                    <a:avLst/>
                    <a:gdLst>
                      <a:gd name="T0" fmla="*/ 88 w 323"/>
                      <a:gd name="T1" fmla="*/ 2 h 320"/>
                      <a:gd name="T2" fmla="*/ 150 w 323"/>
                      <a:gd name="T3" fmla="*/ 2 h 320"/>
                      <a:gd name="T4" fmla="*/ 227 w 323"/>
                      <a:gd name="T5" fmla="*/ 17 h 320"/>
                      <a:gd name="T6" fmla="*/ 276 w 323"/>
                      <a:gd name="T7" fmla="*/ 78 h 320"/>
                      <a:gd name="T8" fmla="*/ 230 w 323"/>
                      <a:gd name="T9" fmla="*/ 164 h 320"/>
                      <a:gd name="T10" fmla="*/ 221 w 323"/>
                      <a:gd name="T11" fmla="*/ 200 h 320"/>
                      <a:gd name="T12" fmla="*/ 275 w 323"/>
                      <a:gd name="T13" fmla="*/ 270 h 320"/>
                      <a:gd name="T14" fmla="*/ 316 w 323"/>
                      <a:gd name="T15" fmla="*/ 306 h 320"/>
                      <a:gd name="T16" fmla="*/ 323 w 323"/>
                      <a:gd name="T17" fmla="*/ 314 h 320"/>
                      <a:gd name="T18" fmla="*/ 313 w 323"/>
                      <a:gd name="T19" fmla="*/ 319 h 320"/>
                      <a:gd name="T20" fmla="*/ 242 w 323"/>
                      <a:gd name="T21" fmla="*/ 318 h 320"/>
                      <a:gd name="T22" fmla="*/ 225 w 323"/>
                      <a:gd name="T23" fmla="*/ 310 h 320"/>
                      <a:gd name="T24" fmla="*/ 136 w 323"/>
                      <a:gd name="T25" fmla="*/ 194 h 320"/>
                      <a:gd name="T26" fmla="*/ 118 w 323"/>
                      <a:gd name="T27" fmla="*/ 184 h 320"/>
                      <a:gd name="T28" fmla="*/ 111 w 323"/>
                      <a:gd name="T29" fmla="*/ 202 h 320"/>
                      <a:gd name="T30" fmla="*/ 110 w 323"/>
                      <a:gd name="T31" fmla="*/ 274 h 320"/>
                      <a:gd name="T32" fmla="*/ 135 w 323"/>
                      <a:gd name="T33" fmla="*/ 302 h 320"/>
                      <a:gd name="T34" fmla="*/ 141 w 323"/>
                      <a:gd name="T35" fmla="*/ 303 h 320"/>
                      <a:gd name="T36" fmla="*/ 152 w 323"/>
                      <a:gd name="T37" fmla="*/ 313 h 320"/>
                      <a:gd name="T38" fmla="*/ 139 w 323"/>
                      <a:gd name="T39" fmla="*/ 319 h 320"/>
                      <a:gd name="T40" fmla="*/ 107 w 323"/>
                      <a:gd name="T41" fmla="*/ 319 h 320"/>
                      <a:gd name="T42" fmla="*/ 17 w 323"/>
                      <a:gd name="T43" fmla="*/ 320 h 320"/>
                      <a:gd name="T44" fmla="*/ 0 w 323"/>
                      <a:gd name="T45" fmla="*/ 313 h 320"/>
                      <a:gd name="T46" fmla="*/ 15 w 323"/>
                      <a:gd name="T47" fmla="*/ 302 h 320"/>
                      <a:gd name="T48" fmla="*/ 45 w 323"/>
                      <a:gd name="T49" fmla="*/ 266 h 320"/>
                      <a:gd name="T50" fmla="*/ 45 w 323"/>
                      <a:gd name="T51" fmla="*/ 59 h 320"/>
                      <a:gd name="T52" fmla="*/ 12 w 323"/>
                      <a:gd name="T53" fmla="*/ 19 h 320"/>
                      <a:gd name="T54" fmla="*/ 0 w 323"/>
                      <a:gd name="T55" fmla="*/ 9 h 320"/>
                      <a:gd name="T56" fmla="*/ 13 w 323"/>
                      <a:gd name="T57" fmla="*/ 2 h 320"/>
                      <a:gd name="T58" fmla="*/ 88 w 323"/>
                      <a:gd name="T59" fmla="*/ 2 h 320"/>
                      <a:gd name="T60" fmla="*/ 88 w 323"/>
                      <a:gd name="T61" fmla="*/ 2 h 320"/>
                      <a:gd name="T62" fmla="*/ 110 w 323"/>
                      <a:gd name="T63" fmla="*/ 94 h 320"/>
                      <a:gd name="T64" fmla="*/ 111 w 323"/>
                      <a:gd name="T65" fmla="*/ 94 h 320"/>
                      <a:gd name="T66" fmla="*/ 111 w 323"/>
                      <a:gd name="T67" fmla="*/ 142 h 320"/>
                      <a:gd name="T68" fmla="*/ 135 w 323"/>
                      <a:gd name="T69" fmla="*/ 159 h 320"/>
                      <a:gd name="T70" fmla="*/ 153 w 323"/>
                      <a:gd name="T71" fmla="*/ 154 h 320"/>
                      <a:gd name="T72" fmla="*/ 194 w 323"/>
                      <a:gd name="T73" fmla="*/ 50 h 320"/>
                      <a:gd name="T74" fmla="*/ 143 w 323"/>
                      <a:gd name="T75" fmla="*/ 24 h 320"/>
                      <a:gd name="T76" fmla="*/ 110 w 323"/>
                      <a:gd name="T77" fmla="*/ 54 h 320"/>
                      <a:gd name="T78" fmla="*/ 110 w 323"/>
                      <a:gd name="T79" fmla="*/ 94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323" h="320">
                        <a:moveTo>
                          <a:pt x="88" y="2"/>
                        </a:moveTo>
                        <a:cubicBezTo>
                          <a:pt x="109" y="2"/>
                          <a:pt x="129" y="0"/>
                          <a:pt x="150" y="2"/>
                        </a:cubicBezTo>
                        <a:cubicBezTo>
                          <a:pt x="176" y="5"/>
                          <a:pt x="202" y="9"/>
                          <a:pt x="227" y="17"/>
                        </a:cubicBezTo>
                        <a:cubicBezTo>
                          <a:pt x="256" y="25"/>
                          <a:pt x="273" y="47"/>
                          <a:pt x="276" y="78"/>
                        </a:cubicBezTo>
                        <a:cubicBezTo>
                          <a:pt x="280" y="117"/>
                          <a:pt x="266" y="146"/>
                          <a:pt x="230" y="164"/>
                        </a:cubicBezTo>
                        <a:cubicBezTo>
                          <a:pt x="201" y="177"/>
                          <a:pt x="202" y="176"/>
                          <a:pt x="221" y="200"/>
                        </a:cubicBezTo>
                        <a:cubicBezTo>
                          <a:pt x="239" y="223"/>
                          <a:pt x="256" y="248"/>
                          <a:pt x="275" y="270"/>
                        </a:cubicBezTo>
                        <a:cubicBezTo>
                          <a:pt x="287" y="284"/>
                          <a:pt x="303" y="294"/>
                          <a:pt x="316" y="306"/>
                        </a:cubicBezTo>
                        <a:cubicBezTo>
                          <a:pt x="319" y="309"/>
                          <a:pt x="321" y="312"/>
                          <a:pt x="323" y="314"/>
                        </a:cubicBezTo>
                        <a:cubicBezTo>
                          <a:pt x="320" y="316"/>
                          <a:pt x="317" y="319"/>
                          <a:pt x="313" y="319"/>
                        </a:cubicBezTo>
                        <a:cubicBezTo>
                          <a:pt x="289" y="319"/>
                          <a:pt x="265" y="320"/>
                          <a:pt x="242" y="318"/>
                        </a:cubicBezTo>
                        <a:cubicBezTo>
                          <a:pt x="236" y="318"/>
                          <a:pt x="229" y="314"/>
                          <a:pt x="225" y="310"/>
                        </a:cubicBezTo>
                        <a:cubicBezTo>
                          <a:pt x="195" y="271"/>
                          <a:pt x="166" y="232"/>
                          <a:pt x="136" y="194"/>
                        </a:cubicBezTo>
                        <a:cubicBezTo>
                          <a:pt x="132" y="189"/>
                          <a:pt x="124" y="187"/>
                          <a:pt x="118" y="184"/>
                        </a:cubicBezTo>
                        <a:cubicBezTo>
                          <a:pt x="116" y="190"/>
                          <a:pt x="111" y="196"/>
                          <a:pt x="111" y="202"/>
                        </a:cubicBezTo>
                        <a:cubicBezTo>
                          <a:pt x="110" y="226"/>
                          <a:pt x="110" y="250"/>
                          <a:pt x="110" y="274"/>
                        </a:cubicBezTo>
                        <a:cubicBezTo>
                          <a:pt x="111" y="295"/>
                          <a:pt x="115" y="299"/>
                          <a:pt x="135" y="302"/>
                        </a:cubicBezTo>
                        <a:cubicBezTo>
                          <a:pt x="137" y="302"/>
                          <a:pt x="140" y="302"/>
                          <a:pt x="141" y="303"/>
                        </a:cubicBezTo>
                        <a:cubicBezTo>
                          <a:pt x="145" y="306"/>
                          <a:pt x="148" y="310"/>
                          <a:pt x="152" y="313"/>
                        </a:cubicBezTo>
                        <a:cubicBezTo>
                          <a:pt x="148" y="315"/>
                          <a:pt x="144" y="319"/>
                          <a:pt x="139" y="319"/>
                        </a:cubicBezTo>
                        <a:cubicBezTo>
                          <a:pt x="129" y="320"/>
                          <a:pt x="118" y="319"/>
                          <a:pt x="107" y="319"/>
                        </a:cubicBezTo>
                        <a:cubicBezTo>
                          <a:pt x="77" y="319"/>
                          <a:pt x="47" y="320"/>
                          <a:pt x="17" y="320"/>
                        </a:cubicBezTo>
                        <a:cubicBezTo>
                          <a:pt x="11" y="319"/>
                          <a:pt x="6" y="316"/>
                          <a:pt x="0" y="313"/>
                        </a:cubicBezTo>
                        <a:cubicBezTo>
                          <a:pt x="5" y="310"/>
                          <a:pt x="9" y="304"/>
                          <a:pt x="15" y="302"/>
                        </a:cubicBezTo>
                        <a:cubicBezTo>
                          <a:pt x="39" y="297"/>
                          <a:pt x="45" y="290"/>
                          <a:pt x="45" y="266"/>
                        </a:cubicBezTo>
                        <a:cubicBezTo>
                          <a:pt x="46" y="197"/>
                          <a:pt x="45" y="128"/>
                          <a:pt x="45" y="59"/>
                        </a:cubicBezTo>
                        <a:cubicBezTo>
                          <a:pt x="45" y="33"/>
                          <a:pt x="37" y="25"/>
                          <a:pt x="12" y="19"/>
                        </a:cubicBezTo>
                        <a:cubicBezTo>
                          <a:pt x="8" y="18"/>
                          <a:pt x="4" y="13"/>
                          <a:pt x="0" y="9"/>
                        </a:cubicBezTo>
                        <a:cubicBezTo>
                          <a:pt x="4" y="7"/>
                          <a:pt x="9" y="2"/>
                          <a:pt x="13" y="2"/>
                        </a:cubicBezTo>
                        <a:cubicBezTo>
                          <a:pt x="38" y="1"/>
                          <a:pt x="63" y="2"/>
                          <a:pt x="88" y="2"/>
                        </a:cubicBezTo>
                        <a:cubicBezTo>
                          <a:pt x="88" y="2"/>
                          <a:pt x="88" y="2"/>
                          <a:pt x="88" y="2"/>
                        </a:cubicBezTo>
                        <a:close/>
                        <a:moveTo>
                          <a:pt x="110" y="94"/>
                        </a:moveTo>
                        <a:cubicBezTo>
                          <a:pt x="110" y="94"/>
                          <a:pt x="111" y="94"/>
                          <a:pt x="111" y="94"/>
                        </a:cubicBezTo>
                        <a:cubicBezTo>
                          <a:pt x="111" y="110"/>
                          <a:pt x="110" y="126"/>
                          <a:pt x="111" y="142"/>
                        </a:cubicBezTo>
                        <a:cubicBezTo>
                          <a:pt x="111" y="159"/>
                          <a:pt x="118" y="164"/>
                          <a:pt x="135" y="159"/>
                        </a:cubicBezTo>
                        <a:cubicBezTo>
                          <a:pt x="141" y="157"/>
                          <a:pt x="147" y="155"/>
                          <a:pt x="153" y="154"/>
                        </a:cubicBezTo>
                        <a:cubicBezTo>
                          <a:pt x="201" y="146"/>
                          <a:pt x="228" y="91"/>
                          <a:pt x="194" y="50"/>
                        </a:cubicBezTo>
                        <a:cubicBezTo>
                          <a:pt x="181" y="34"/>
                          <a:pt x="162" y="27"/>
                          <a:pt x="143" y="24"/>
                        </a:cubicBezTo>
                        <a:cubicBezTo>
                          <a:pt x="118" y="20"/>
                          <a:pt x="110" y="28"/>
                          <a:pt x="110" y="54"/>
                        </a:cubicBezTo>
                        <a:cubicBezTo>
                          <a:pt x="111" y="67"/>
                          <a:pt x="110" y="80"/>
                          <a:pt x="110" y="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9" name="Freeform 18"/>
                  <p:cNvSpPr/>
                  <p:nvPr/>
                </p:nvSpPr>
                <p:spPr bwMode="auto">
                  <a:xfrm>
                    <a:off x="2895600" y="4845051"/>
                    <a:ext cx="1092200" cy="1036638"/>
                  </a:xfrm>
                  <a:custGeom>
                    <a:avLst/>
                    <a:gdLst>
                      <a:gd name="T0" fmla="*/ 275 w 346"/>
                      <a:gd name="T1" fmla="*/ 120 h 328"/>
                      <a:gd name="T2" fmla="*/ 271 w 346"/>
                      <a:gd name="T3" fmla="*/ 47 h 328"/>
                      <a:gd name="T4" fmla="*/ 245 w 346"/>
                      <a:gd name="T5" fmla="*/ 20 h 328"/>
                      <a:gd name="T6" fmla="*/ 232 w 346"/>
                      <a:gd name="T7" fmla="*/ 8 h 328"/>
                      <a:gd name="T8" fmla="*/ 247 w 346"/>
                      <a:gd name="T9" fmla="*/ 1 h 328"/>
                      <a:gd name="T10" fmla="*/ 335 w 346"/>
                      <a:gd name="T11" fmla="*/ 1 h 328"/>
                      <a:gd name="T12" fmla="*/ 346 w 346"/>
                      <a:gd name="T13" fmla="*/ 8 h 328"/>
                      <a:gd name="T14" fmla="*/ 337 w 346"/>
                      <a:gd name="T15" fmla="*/ 17 h 328"/>
                      <a:gd name="T16" fmla="*/ 304 w 346"/>
                      <a:gd name="T17" fmla="*/ 61 h 328"/>
                      <a:gd name="T18" fmla="*/ 304 w 346"/>
                      <a:gd name="T19" fmla="*/ 306 h 328"/>
                      <a:gd name="T20" fmla="*/ 297 w 346"/>
                      <a:gd name="T21" fmla="*/ 328 h 328"/>
                      <a:gd name="T22" fmla="*/ 275 w 346"/>
                      <a:gd name="T23" fmla="*/ 316 h 328"/>
                      <a:gd name="T24" fmla="*/ 170 w 346"/>
                      <a:gd name="T25" fmla="*/ 197 h 328"/>
                      <a:gd name="T26" fmla="*/ 86 w 346"/>
                      <a:gd name="T27" fmla="*/ 98 h 328"/>
                      <a:gd name="T28" fmla="*/ 76 w 346"/>
                      <a:gd name="T29" fmla="*/ 93 h 328"/>
                      <a:gd name="T30" fmla="*/ 72 w 346"/>
                      <a:gd name="T31" fmla="*/ 105 h 328"/>
                      <a:gd name="T32" fmla="*/ 73 w 346"/>
                      <a:gd name="T33" fmla="*/ 235 h 328"/>
                      <a:gd name="T34" fmla="*/ 73 w 346"/>
                      <a:gd name="T35" fmla="*/ 271 h 328"/>
                      <a:gd name="T36" fmla="*/ 96 w 346"/>
                      <a:gd name="T37" fmla="*/ 299 h 328"/>
                      <a:gd name="T38" fmla="*/ 107 w 346"/>
                      <a:gd name="T39" fmla="*/ 303 h 328"/>
                      <a:gd name="T40" fmla="*/ 113 w 346"/>
                      <a:gd name="T41" fmla="*/ 312 h 328"/>
                      <a:gd name="T42" fmla="*/ 104 w 346"/>
                      <a:gd name="T43" fmla="*/ 318 h 328"/>
                      <a:gd name="T44" fmla="*/ 10 w 346"/>
                      <a:gd name="T45" fmla="*/ 318 h 328"/>
                      <a:gd name="T46" fmla="*/ 0 w 346"/>
                      <a:gd name="T47" fmla="*/ 312 h 328"/>
                      <a:gd name="T48" fmla="*/ 8 w 346"/>
                      <a:gd name="T49" fmla="*/ 303 h 328"/>
                      <a:gd name="T50" fmla="*/ 29 w 346"/>
                      <a:gd name="T51" fmla="*/ 295 h 328"/>
                      <a:gd name="T52" fmla="*/ 41 w 346"/>
                      <a:gd name="T53" fmla="*/ 271 h 328"/>
                      <a:gd name="T54" fmla="*/ 43 w 346"/>
                      <a:gd name="T55" fmla="*/ 73 h 328"/>
                      <a:gd name="T56" fmla="*/ 8 w 346"/>
                      <a:gd name="T57" fmla="*/ 19 h 328"/>
                      <a:gd name="T58" fmla="*/ 0 w 346"/>
                      <a:gd name="T59" fmla="*/ 8 h 328"/>
                      <a:gd name="T60" fmla="*/ 11 w 346"/>
                      <a:gd name="T61" fmla="*/ 2 h 328"/>
                      <a:gd name="T62" fmla="*/ 78 w 346"/>
                      <a:gd name="T63" fmla="*/ 2 h 328"/>
                      <a:gd name="T64" fmla="*/ 100 w 346"/>
                      <a:gd name="T65" fmla="*/ 15 h 328"/>
                      <a:gd name="T66" fmla="*/ 202 w 346"/>
                      <a:gd name="T67" fmla="*/ 134 h 328"/>
                      <a:gd name="T68" fmla="*/ 262 w 346"/>
                      <a:gd name="T69" fmla="*/ 203 h 328"/>
                      <a:gd name="T70" fmla="*/ 270 w 346"/>
                      <a:gd name="T71" fmla="*/ 207 h 328"/>
                      <a:gd name="T72" fmla="*/ 275 w 346"/>
                      <a:gd name="T73" fmla="*/ 197 h 328"/>
                      <a:gd name="T74" fmla="*/ 275 w 346"/>
                      <a:gd name="T75" fmla="*/ 120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46" h="328">
                        <a:moveTo>
                          <a:pt x="275" y="120"/>
                        </a:moveTo>
                        <a:cubicBezTo>
                          <a:pt x="274" y="102"/>
                          <a:pt x="274" y="75"/>
                          <a:pt x="271" y="47"/>
                        </a:cubicBezTo>
                        <a:cubicBezTo>
                          <a:pt x="270" y="33"/>
                          <a:pt x="261" y="24"/>
                          <a:pt x="245" y="20"/>
                        </a:cubicBezTo>
                        <a:cubicBezTo>
                          <a:pt x="240" y="19"/>
                          <a:pt x="236" y="12"/>
                          <a:pt x="232" y="8"/>
                        </a:cubicBezTo>
                        <a:cubicBezTo>
                          <a:pt x="237" y="5"/>
                          <a:pt x="242" y="1"/>
                          <a:pt x="247" y="1"/>
                        </a:cubicBezTo>
                        <a:cubicBezTo>
                          <a:pt x="276" y="0"/>
                          <a:pt x="305" y="1"/>
                          <a:pt x="335" y="1"/>
                        </a:cubicBezTo>
                        <a:cubicBezTo>
                          <a:pt x="339" y="1"/>
                          <a:pt x="342" y="6"/>
                          <a:pt x="346" y="8"/>
                        </a:cubicBezTo>
                        <a:cubicBezTo>
                          <a:pt x="343" y="11"/>
                          <a:pt x="340" y="16"/>
                          <a:pt x="337" y="17"/>
                        </a:cubicBezTo>
                        <a:cubicBezTo>
                          <a:pt x="309" y="27"/>
                          <a:pt x="304" y="33"/>
                          <a:pt x="304" y="61"/>
                        </a:cubicBezTo>
                        <a:cubicBezTo>
                          <a:pt x="304" y="143"/>
                          <a:pt x="304" y="224"/>
                          <a:pt x="304" y="306"/>
                        </a:cubicBezTo>
                        <a:cubicBezTo>
                          <a:pt x="304" y="313"/>
                          <a:pt x="299" y="321"/>
                          <a:pt x="297" y="328"/>
                        </a:cubicBezTo>
                        <a:cubicBezTo>
                          <a:pt x="289" y="324"/>
                          <a:pt x="280" y="322"/>
                          <a:pt x="275" y="316"/>
                        </a:cubicBezTo>
                        <a:cubicBezTo>
                          <a:pt x="239" y="277"/>
                          <a:pt x="205" y="237"/>
                          <a:pt x="170" y="197"/>
                        </a:cubicBezTo>
                        <a:cubicBezTo>
                          <a:pt x="142" y="164"/>
                          <a:pt x="114" y="131"/>
                          <a:pt x="86" y="98"/>
                        </a:cubicBezTo>
                        <a:cubicBezTo>
                          <a:pt x="84" y="96"/>
                          <a:pt x="80" y="95"/>
                          <a:pt x="76" y="93"/>
                        </a:cubicBezTo>
                        <a:cubicBezTo>
                          <a:pt x="75" y="97"/>
                          <a:pt x="72" y="101"/>
                          <a:pt x="72" y="105"/>
                        </a:cubicBezTo>
                        <a:cubicBezTo>
                          <a:pt x="72" y="148"/>
                          <a:pt x="72" y="192"/>
                          <a:pt x="73" y="235"/>
                        </a:cubicBezTo>
                        <a:cubicBezTo>
                          <a:pt x="73" y="247"/>
                          <a:pt x="73" y="259"/>
                          <a:pt x="73" y="271"/>
                        </a:cubicBezTo>
                        <a:cubicBezTo>
                          <a:pt x="74" y="286"/>
                          <a:pt x="81" y="296"/>
                          <a:pt x="96" y="299"/>
                        </a:cubicBezTo>
                        <a:cubicBezTo>
                          <a:pt x="100" y="300"/>
                          <a:pt x="104" y="301"/>
                          <a:pt x="107" y="303"/>
                        </a:cubicBezTo>
                        <a:cubicBezTo>
                          <a:pt x="110" y="305"/>
                          <a:pt x="113" y="309"/>
                          <a:pt x="113" y="312"/>
                        </a:cubicBezTo>
                        <a:cubicBezTo>
                          <a:pt x="112" y="315"/>
                          <a:pt x="107" y="318"/>
                          <a:pt x="104" y="318"/>
                        </a:cubicBezTo>
                        <a:cubicBezTo>
                          <a:pt x="73" y="318"/>
                          <a:pt x="41" y="318"/>
                          <a:pt x="10" y="318"/>
                        </a:cubicBezTo>
                        <a:cubicBezTo>
                          <a:pt x="7" y="318"/>
                          <a:pt x="3" y="314"/>
                          <a:pt x="0" y="312"/>
                        </a:cubicBezTo>
                        <a:cubicBezTo>
                          <a:pt x="3" y="309"/>
                          <a:pt x="5" y="305"/>
                          <a:pt x="8" y="303"/>
                        </a:cubicBezTo>
                        <a:cubicBezTo>
                          <a:pt x="15" y="300"/>
                          <a:pt x="24" y="299"/>
                          <a:pt x="29" y="295"/>
                        </a:cubicBezTo>
                        <a:cubicBezTo>
                          <a:pt x="35" y="288"/>
                          <a:pt x="41" y="279"/>
                          <a:pt x="41" y="271"/>
                        </a:cubicBezTo>
                        <a:cubicBezTo>
                          <a:pt x="42" y="205"/>
                          <a:pt x="41" y="139"/>
                          <a:pt x="43" y="73"/>
                        </a:cubicBezTo>
                        <a:cubicBezTo>
                          <a:pt x="44" y="45"/>
                          <a:pt x="33" y="29"/>
                          <a:pt x="8" y="19"/>
                        </a:cubicBezTo>
                        <a:cubicBezTo>
                          <a:pt x="5" y="17"/>
                          <a:pt x="3" y="12"/>
                          <a:pt x="0" y="8"/>
                        </a:cubicBezTo>
                        <a:cubicBezTo>
                          <a:pt x="4" y="6"/>
                          <a:pt x="7" y="2"/>
                          <a:pt x="11" y="2"/>
                        </a:cubicBezTo>
                        <a:cubicBezTo>
                          <a:pt x="33" y="1"/>
                          <a:pt x="56" y="0"/>
                          <a:pt x="78" y="2"/>
                        </a:cubicBezTo>
                        <a:cubicBezTo>
                          <a:pt x="86" y="2"/>
                          <a:pt x="95" y="9"/>
                          <a:pt x="100" y="15"/>
                        </a:cubicBezTo>
                        <a:cubicBezTo>
                          <a:pt x="135" y="54"/>
                          <a:pt x="168" y="94"/>
                          <a:pt x="202" y="134"/>
                        </a:cubicBezTo>
                        <a:cubicBezTo>
                          <a:pt x="222" y="157"/>
                          <a:pt x="242" y="180"/>
                          <a:pt x="262" y="203"/>
                        </a:cubicBezTo>
                        <a:cubicBezTo>
                          <a:pt x="264" y="205"/>
                          <a:pt x="269" y="207"/>
                          <a:pt x="270" y="207"/>
                        </a:cubicBezTo>
                        <a:cubicBezTo>
                          <a:pt x="273" y="204"/>
                          <a:pt x="275" y="200"/>
                          <a:pt x="275" y="197"/>
                        </a:cubicBezTo>
                        <a:cubicBezTo>
                          <a:pt x="275" y="174"/>
                          <a:pt x="275" y="152"/>
                          <a:pt x="275" y="1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0" name="Freeform 22"/>
                  <p:cNvSpPr/>
                  <p:nvPr/>
                </p:nvSpPr>
                <p:spPr bwMode="auto">
                  <a:xfrm>
                    <a:off x="5664200" y="4845051"/>
                    <a:ext cx="911225" cy="1008063"/>
                  </a:xfrm>
                  <a:custGeom>
                    <a:avLst/>
                    <a:gdLst>
                      <a:gd name="T0" fmla="*/ 133 w 289"/>
                      <a:gd name="T1" fmla="*/ 318 h 319"/>
                      <a:gd name="T2" fmla="*/ 15 w 289"/>
                      <a:gd name="T3" fmla="*/ 318 h 319"/>
                      <a:gd name="T4" fmla="*/ 0 w 289"/>
                      <a:gd name="T5" fmla="*/ 314 h 319"/>
                      <a:gd name="T6" fmla="*/ 11 w 289"/>
                      <a:gd name="T7" fmla="*/ 302 h 319"/>
                      <a:gd name="T8" fmla="*/ 35 w 289"/>
                      <a:gd name="T9" fmla="*/ 267 h 319"/>
                      <a:gd name="T10" fmla="*/ 35 w 289"/>
                      <a:gd name="T11" fmla="*/ 49 h 319"/>
                      <a:gd name="T12" fmla="*/ 12 w 289"/>
                      <a:gd name="T13" fmla="*/ 19 h 319"/>
                      <a:gd name="T14" fmla="*/ 1 w 289"/>
                      <a:gd name="T15" fmla="*/ 8 h 319"/>
                      <a:gd name="T16" fmla="*/ 16 w 289"/>
                      <a:gd name="T17" fmla="*/ 1 h 319"/>
                      <a:gd name="T18" fmla="*/ 245 w 289"/>
                      <a:gd name="T19" fmla="*/ 1 h 319"/>
                      <a:gd name="T20" fmla="*/ 264 w 289"/>
                      <a:gd name="T21" fmla="*/ 18 h 319"/>
                      <a:gd name="T22" fmla="*/ 264 w 289"/>
                      <a:gd name="T23" fmla="*/ 62 h 319"/>
                      <a:gd name="T24" fmla="*/ 257 w 289"/>
                      <a:gd name="T25" fmla="*/ 73 h 319"/>
                      <a:gd name="T26" fmla="*/ 245 w 289"/>
                      <a:gd name="T27" fmla="*/ 66 h 319"/>
                      <a:gd name="T28" fmla="*/ 186 w 289"/>
                      <a:gd name="T29" fmla="*/ 31 h 319"/>
                      <a:gd name="T30" fmla="*/ 118 w 289"/>
                      <a:gd name="T31" fmla="*/ 30 h 319"/>
                      <a:gd name="T32" fmla="*/ 100 w 289"/>
                      <a:gd name="T33" fmla="*/ 48 h 319"/>
                      <a:gd name="T34" fmla="*/ 100 w 289"/>
                      <a:gd name="T35" fmla="*/ 126 h 319"/>
                      <a:gd name="T36" fmla="*/ 110 w 289"/>
                      <a:gd name="T37" fmla="*/ 141 h 319"/>
                      <a:gd name="T38" fmla="*/ 188 w 289"/>
                      <a:gd name="T39" fmla="*/ 137 h 319"/>
                      <a:gd name="T40" fmla="*/ 211 w 289"/>
                      <a:gd name="T41" fmla="*/ 116 h 319"/>
                      <a:gd name="T42" fmla="*/ 227 w 289"/>
                      <a:gd name="T43" fmla="*/ 101 h 319"/>
                      <a:gd name="T44" fmla="*/ 233 w 289"/>
                      <a:gd name="T45" fmla="*/ 120 h 319"/>
                      <a:gd name="T46" fmla="*/ 233 w 289"/>
                      <a:gd name="T47" fmla="*/ 195 h 319"/>
                      <a:gd name="T48" fmla="*/ 226 w 289"/>
                      <a:gd name="T49" fmla="*/ 211 h 319"/>
                      <a:gd name="T50" fmla="*/ 214 w 289"/>
                      <a:gd name="T51" fmla="*/ 201 h 319"/>
                      <a:gd name="T52" fmla="*/ 162 w 289"/>
                      <a:gd name="T53" fmla="*/ 169 h 319"/>
                      <a:gd name="T54" fmla="*/ 117 w 289"/>
                      <a:gd name="T55" fmla="*/ 169 h 319"/>
                      <a:gd name="T56" fmla="*/ 100 w 289"/>
                      <a:gd name="T57" fmla="*/ 184 h 319"/>
                      <a:gd name="T58" fmla="*/ 100 w 289"/>
                      <a:gd name="T59" fmla="*/ 276 h 319"/>
                      <a:gd name="T60" fmla="*/ 122 w 289"/>
                      <a:gd name="T61" fmla="*/ 296 h 319"/>
                      <a:gd name="T62" fmla="*/ 200 w 289"/>
                      <a:gd name="T63" fmla="*/ 295 h 319"/>
                      <a:gd name="T64" fmla="*/ 261 w 289"/>
                      <a:gd name="T65" fmla="*/ 255 h 319"/>
                      <a:gd name="T66" fmla="*/ 273 w 289"/>
                      <a:gd name="T67" fmla="*/ 238 h 319"/>
                      <a:gd name="T68" fmla="*/ 285 w 289"/>
                      <a:gd name="T69" fmla="*/ 234 h 319"/>
                      <a:gd name="T70" fmla="*/ 288 w 289"/>
                      <a:gd name="T71" fmla="*/ 244 h 319"/>
                      <a:gd name="T72" fmla="*/ 278 w 289"/>
                      <a:gd name="T73" fmla="*/ 278 h 319"/>
                      <a:gd name="T74" fmla="*/ 274 w 289"/>
                      <a:gd name="T75" fmla="*/ 300 h 319"/>
                      <a:gd name="T76" fmla="*/ 254 w 289"/>
                      <a:gd name="T77" fmla="*/ 318 h 319"/>
                      <a:gd name="T78" fmla="*/ 133 w 289"/>
                      <a:gd name="T79" fmla="*/ 318 h 319"/>
                      <a:gd name="T80" fmla="*/ 133 w 289"/>
                      <a:gd name="T81" fmla="*/ 318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289" h="319">
                        <a:moveTo>
                          <a:pt x="133" y="318"/>
                        </a:moveTo>
                        <a:cubicBezTo>
                          <a:pt x="93" y="318"/>
                          <a:pt x="54" y="319"/>
                          <a:pt x="15" y="318"/>
                        </a:cubicBezTo>
                        <a:cubicBezTo>
                          <a:pt x="10" y="318"/>
                          <a:pt x="5" y="315"/>
                          <a:pt x="0" y="314"/>
                        </a:cubicBezTo>
                        <a:cubicBezTo>
                          <a:pt x="4" y="310"/>
                          <a:pt x="7" y="304"/>
                          <a:pt x="11" y="302"/>
                        </a:cubicBezTo>
                        <a:cubicBezTo>
                          <a:pt x="35" y="292"/>
                          <a:pt x="35" y="293"/>
                          <a:pt x="35" y="267"/>
                        </a:cubicBezTo>
                        <a:cubicBezTo>
                          <a:pt x="35" y="194"/>
                          <a:pt x="35" y="122"/>
                          <a:pt x="35" y="49"/>
                        </a:cubicBezTo>
                        <a:cubicBezTo>
                          <a:pt x="35" y="31"/>
                          <a:pt x="30" y="25"/>
                          <a:pt x="12" y="19"/>
                        </a:cubicBezTo>
                        <a:cubicBezTo>
                          <a:pt x="8" y="17"/>
                          <a:pt x="5" y="12"/>
                          <a:pt x="1" y="8"/>
                        </a:cubicBezTo>
                        <a:cubicBezTo>
                          <a:pt x="6" y="5"/>
                          <a:pt x="11" y="1"/>
                          <a:pt x="16" y="1"/>
                        </a:cubicBezTo>
                        <a:cubicBezTo>
                          <a:pt x="92" y="0"/>
                          <a:pt x="169" y="1"/>
                          <a:pt x="245" y="1"/>
                        </a:cubicBezTo>
                        <a:cubicBezTo>
                          <a:pt x="258" y="1"/>
                          <a:pt x="263" y="6"/>
                          <a:pt x="264" y="18"/>
                        </a:cubicBezTo>
                        <a:cubicBezTo>
                          <a:pt x="264" y="33"/>
                          <a:pt x="265" y="47"/>
                          <a:pt x="264" y="62"/>
                        </a:cubicBezTo>
                        <a:cubicBezTo>
                          <a:pt x="264" y="66"/>
                          <a:pt x="260" y="72"/>
                          <a:pt x="257" y="73"/>
                        </a:cubicBezTo>
                        <a:cubicBezTo>
                          <a:pt x="253" y="73"/>
                          <a:pt x="247" y="70"/>
                          <a:pt x="245" y="66"/>
                        </a:cubicBezTo>
                        <a:cubicBezTo>
                          <a:pt x="235" y="39"/>
                          <a:pt x="213" y="30"/>
                          <a:pt x="186" y="31"/>
                        </a:cubicBezTo>
                        <a:cubicBezTo>
                          <a:pt x="163" y="31"/>
                          <a:pt x="141" y="31"/>
                          <a:pt x="118" y="30"/>
                        </a:cubicBezTo>
                        <a:cubicBezTo>
                          <a:pt x="106" y="30"/>
                          <a:pt x="100" y="36"/>
                          <a:pt x="100" y="48"/>
                        </a:cubicBezTo>
                        <a:cubicBezTo>
                          <a:pt x="100" y="74"/>
                          <a:pt x="99" y="100"/>
                          <a:pt x="100" y="126"/>
                        </a:cubicBezTo>
                        <a:cubicBezTo>
                          <a:pt x="100" y="132"/>
                          <a:pt x="106" y="141"/>
                          <a:pt x="110" y="141"/>
                        </a:cubicBezTo>
                        <a:cubicBezTo>
                          <a:pt x="136" y="141"/>
                          <a:pt x="162" y="139"/>
                          <a:pt x="188" y="137"/>
                        </a:cubicBezTo>
                        <a:cubicBezTo>
                          <a:pt x="200" y="136"/>
                          <a:pt x="207" y="127"/>
                          <a:pt x="211" y="116"/>
                        </a:cubicBezTo>
                        <a:cubicBezTo>
                          <a:pt x="214" y="110"/>
                          <a:pt x="221" y="106"/>
                          <a:pt x="227" y="101"/>
                        </a:cubicBezTo>
                        <a:cubicBezTo>
                          <a:pt x="229" y="107"/>
                          <a:pt x="232" y="114"/>
                          <a:pt x="233" y="120"/>
                        </a:cubicBezTo>
                        <a:cubicBezTo>
                          <a:pt x="233" y="145"/>
                          <a:pt x="234" y="170"/>
                          <a:pt x="233" y="195"/>
                        </a:cubicBezTo>
                        <a:cubicBezTo>
                          <a:pt x="233" y="201"/>
                          <a:pt x="229" y="206"/>
                          <a:pt x="226" y="211"/>
                        </a:cubicBezTo>
                        <a:cubicBezTo>
                          <a:pt x="222" y="208"/>
                          <a:pt x="215" y="205"/>
                          <a:pt x="214" y="201"/>
                        </a:cubicBezTo>
                        <a:cubicBezTo>
                          <a:pt x="205" y="175"/>
                          <a:pt x="187" y="168"/>
                          <a:pt x="162" y="169"/>
                        </a:cubicBezTo>
                        <a:cubicBezTo>
                          <a:pt x="147" y="170"/>
                          <a:pt x="132" y="169"/>
                          <a:pt x="117" y="169"/>
                        </a:cubicBezTo>
                        <a:cubicBezTo>
                          <a:pt x="106" y="168"/>
                          <a:pt x="100" y="173"/>
                          <a:pt x="100" y="184"/>
                        </a:cubicBezTo>
                        <a:cubicBezTo>
                          <a:pt x="100" y="215"/>
                          <a:pt x="100" y="245"/>
                          <a:pt x="100" y="276"/>
                        </a:cubicBezTo>
                        <a:cubicBezTo>
                          <a:pt x="101" y="288"/>
                          <a:pt x="108" y="296"/>
                          <a:pt x="122" y="296"/>
                        </a:cubicBezTo>
                        <a:cubicBezTo>
                          <a:pt x="148" y="296"/>
                          <a:pt x="174" y="298"/>
                          <a:pt x="200" y="295"/>
                        </a:cubicBezTo>
                        <a:cubicBezTo>
                          <a:pt x="226" y="292"/>
                          <a:pt x="247" y="278"/>
                          <a:pt x="261" y="255"/>
                        </a:cubicBezTo>
                        <a:cubicBezTo>
                          <a:pt x="265" y="249"/>
                          <a:pt x="269" y="243"/>
                          <a:pt x="273" y="238"/>
                        </a:cubicBezTo>
                        <a:cubicBezTo>
                          <a:pt x="276" y="236"/>
                          <a:pt x="281" y="235"/>
                          <a:pt x="285" y="234"/>
                        </a:cubicBezTo>
                        <a:cubicBezTo>
                          <a:pt x="286" y="237"/>
                          <a:pt x="289" y="241"/>
                          <a:pt x="288" y="244"/>
                        </a:cubicBezTo>
                        <a:cubicBezTo>
                          <a:pt x="285" y="256"/>
                          <a:pt x="281" y="267"/>
                          <a:pt x="278" y="278"/>
                        </a:cubicBezTo>
                        <a:cubicBezTo>
                          <a:pt x="276" y="286"/>
                          <a:pt x="274" y="293"/>
                          <a:pt x="274" y="300"/>
                        </a:cubicBezTo>
                        <a:cubicBezTo>
                          <a:pt x="274" y="314"/>
                          <a:pt x="267" y="318"/>
                          <a:pt x="254" y="318"/>
                        </a:cubicBezTo>
                        <a:cubicBezTo>
                          <a:pt x="214" y="318"/>
                          <a:pt x="173" y="318"/>
                          <a:pt x="133" y="318"/>
                        </a:cubicBezTo>
                        <a:cubicBezTo>
                          <a:pt x="133" y="318"/>
                          <a:pt x="133" y="318"/>
                          <a:pt x="133" y="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1" name="Freeform 24"/>
                  <p:cNvSpPr/>
                  <p:nvPr/>
                </p:nvSpPr>
                <p:spPr bwMode="auto">
                  <a:xfrm>
                    <a:off x="1778000" y="4845051"/>
                    <a:ext cx="1044575" cy="1055688"/>
                  </a:xfrm>
                  <a:custGeom>
                    <a:avLst/>
                    <a:gdLst>
                      <a:gd name="T0" fmla="*/ 42 w 331"/>
                      <a:gd name="T1" fmla="*/ 147 h 334"/>
                      <a:gd name="T2" fmla="*/ 42 w 331"/>
                      <a:gd name="T3" fmla="*/ 66 h 334"/>
                      <a:gd name="T4" fmla="*/ 6 w 331"/>
                      <a:gd name="T5" fmla="*/ 17 h 334"/>
                      <a:gd name="T6" fmla="*/ 0 w 331"/>
                      <a:gd name="T7" fmla="*/ 9 h 334"/>
                      <a:gd name="T8" fmla="*/ 6 w 331"/>
                      <a:gd name="T9" fmla="*/ 1 h 334"/>
                      <a:gd name="T10" fmla="*/ 32 w 331"/>
                      <a:gd name="T11" fmla="*/ 1 h 334"/>
                      <a:gd name="T12" fmla="*/ 133 w 331"/>
                      <a:gd name="T13" fmla="*/ 1 h 334"/>
                      <a:gd name="T14" fmla="*/ 147 w 331"/>
                      <a:gd name="T15" fmla="*/ 9 h 334"/>
                      <a:gd name="T16" fmla="*/ 134 w 331"/>
                      <a:gd name="T17" fmla="*/ 18 h 334"/>
                      <a:gd name="T18" fmla="*/ 107 w 331"/>
                      <a:gd name="T19" fmla="*/ 42 h 334"/>
                      <a:gd name="T20" fmla="*/ 108 w 331"/>
                      <a:gd name="T21" fmla="*/ 241 h 334"/>
                      <a:gd name="T22" fmla="*/ 127 w 331"/>
                      <a:gd name="T23" fmla="*/ 278 h 334"/>
                      <a:gd name="T24" fmla="*/ 246 w 331"/>
                      <a:gd name="T25" fmla="*/ 268 h 334"/>
                      <a:gd name="T26" fmla="*/ 263 w 331"/>
                      <a:gd name="T27" fmla="*/ 223 h 334"/>
                      <a:gd name="T28" fmla="*/ 263 w 331"/>
                      <a:gd name="T29" fmla="*/ 54 h 334"/>
                      <a:gd name="T30" fmla="*/ 239 w 331"/>
                      <a:gd name="T31" fmla="*/ 20 h 334"/>
                      <a:gd name="T32" fmla="*/ 226 w 331"/>
                      <a:gd name="T33" fmla="*/ 7 h 334"/>
                      <a:gd name="T34" fmla="*/ 243 w 331"/>
                      <a:gd name="T35" fmla="*/ 0 h 334"/>
                      <a:gd name="T36" fmla="*/ 318 w 331"/>
                      <a:gd name="T37" fmla="*/ 1 h 334"/>
                      <a:gd name="T38" fmla="*/ 331 w 331"/>
                      <a:gd name="T39" fmla="*/ 7 h 334"/>
                      <a:gd name="T40" fmla="*/ 322 w 331"/>
                      <a:gd name="T41" fmla="*/ 19 h 334"/>
                      <a:gd name="T42" fmla="*/ 291 w 331"/>
                      <a:gd name="T43" fmla="*/ 68 h 334"/>
                      <a:gd name="T44" fmla="*/ 291 w 331"/>
                      <a:gd name="T45" fmla="*/ 216 h 334"/>
                      <a:gd name="T46" fmla="*/ 263 w 331"/>
                      <a:gd name="T47" fmla="*/ 293 h 334"/>
                      <a:gd name="T48" fmla="*/ 224 w 331"/>
                      <a:gd name="T49" fmla="*/ 318 h 334"/>
                      <a:gd name="T50" fmla="*/ 100 w 331"/>
                      <a:gd name="T51" fmla="*/ 317 h 334"/>
                      <a:gd name="T52" fmla="*/ 42 w 331"/>
                      <a:gd name="T53" fmla="*/ 236 h 334"/>
                      <a:gd name="T54" fmla="*/ 42 w 331"/>
                      <a:gd name="T55" fmla="*/ 147 h 334"/>
                      <a:gd name="T56" fmla="*/ 42 w 331"/>
                      <a:gd name="T57" fmla="*/ 147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331" h="334">
                        <a:moveTo>
                          <a:pt x="42" y="147"/>
                        </a:moveTo>
                        <a:cubicBezTo>
                          <a:pt x="42" y="120"/>
                          <a:pt x="42" y="93"/>
                          <a:pt x="42" y="66"/>
                        </a:cubicBezTo>
                        <a:cubicBezTo>
                          <a:pt x="42" y="35"/>
                          <a:pt x="37" y="28"/>
                          <a:pt x="6" y="17"/>
                        </a:cubicBezTo>
                        <a:cubicBezTo>
                          <a:pt x="4" y="16"/>
                          <a:pt x="0" y="12"/>
                          <a:pt x="0" y="9"/>
                        </a:cubicBezTo>
                        <a:cubicBezTo>
                          <a:pt x="0" y="7"/>
                          <a:pt x="4" y="2"/>
                          <a:pt x="6" y="1"/>
                        </a:cubicBezTo>
                        <a:cubicBezTo>
                          <a:pt x="15" y="0"/>
                          <a:pt x="23" y="1"/>
                          <a:pt x="32" y="1"/>
                        </a:cubicBezTo>
                        <a:cubicBezTo>
                          <a:pt x="65" y="1"/>
                          <a:pt x="99" y="1"/>
                          <a:pt x="133" y="1"/>
                        </a:cubicBezTo>
                        <a:cubicBezTo>
                          <a:pt x="138" y="1"/>
                          <a:pt x="142" y="6"/>
                          <a:pt x="147" y="9"/>
                        </a:cubicBezTo>
                        <a:cubicBezTo>
                          <a:pt x="143" y="12"/>
                          <a:pt x="139" y="17"/>
                          <a:pt x="134" y="18"/>
                        </a:cubicBezTo>
                        <a:cubicBezTo>
                          <a:pt x="114" y="22"/>
                          <a:pt x="107" y="26"/>
                          <a:pt x="107" y="42"/>
                        </a:cubicBezTo>
                        <a:cubicBezTo>
                          <a:pt x="107" y="108"/>
                          <a:pt x="108" y="175"/>
                          <a:pt x="108" y="241"/>
                        </a:cubicBezTo>
                        <a:cubicBezTo>
                          <a:pt x="108" y="257"/>
                          <a:pt x="117" y="270"/>
                          <a:pt x="127" y="278"/>
                        </a:cubicBezTo>
                        <a:cubicBezTo>
                          <a:pt x="158" y="303"/>
                          <a:pt x="220" y="307"/>
                          <a:pt x="246" y="268"/>
                        </a:cubicBezTo>
                        <a:cubicBezTo>
                          <a:pt x="255" y="255"/>
                          <a:pt x="262" y="239"/>
                          <a:pt x="263" y="223"/>
                        </a:cubicBezTo>
                        <a:cubicBezTo>
                          <a:pt x="265" y="167"/>
                          <a:pt x="263" y="110"/>
                          <a:pt x="263" y="54"/>
                        </a:cubicBezTo>
                        <a:cubicBezTo>
                          <a:pt x="263" y="37"/>
                          <a:pt x="255" y="27"/>
                          <a:pt x="239" y="20"/>
                        </a:cubicBezTo>
                        <a:cubicBezTo>
                          <a:pt x="234" y="18"/>
                          <a:pt x="230" y="12"/>
                          <a:pt x="226" y="7"/>
                        </a:cubicBezTo>
                        <a:cubicBezTo>
                          <a:pt x="231" y="5"/>
                          <a:pt x="237" y="0"/>
                          <a:pt x="243" y="0"/>
                        </a:cubicBezTo>
                        <a:cubicBezTo>
                          <a:pt x="268" y="0"/>
                          <a:pt x="293" y="0"/>
                          <a:pt x="318" y="1"/>
                        </a:cubicBezTo>
                        <a:cubicBezTo>
                          <a:pt x="322" y="1"/>
                          <a:pt x="327" y="5"/>
                          <a:pt x="331" y="7"/>
                        </a:cubicBezTo>
                        <a:cubicBezTo>
                          <a:pt x="328" y="11"/>
                          <a:pt x="326" y="18"/>
                          <a:pt x="322" y="19"/>
                        </a:cubicBezTo>
                        <a:cubicBezTo>
                          <a:pt x="296" y="26"/>
                          <a:pt x="290" y="44"/>
                          <a:pt x="291" y="68"/>
                        </a:cubicBezTo>
                        <a:cubicBezTo>
                          <a:pt x="291" y="117"/>
                          <a:pt x="291" y="167"/>
                          <a:pt x="291" y="216"/>
                        </a:cubicBezTo>
                        <a:cubicBezTo>
                          <a:pt x="291" y="245"/>
                          <a:pt x="284" y="272"/>
                          <a:pt x="263" y="293"/>
                        </a:cubicBezTo>
                        <a:cubicBezTo>
                          <a:pt x="252" y="304"/>
                          <a:pt x="238" y="313"/>
                          <a:pt x="224" y="318"/>
                        </a:cubicBezTo>
                        <a:cubicBezTo>
                          <a:pt x="183" y="334"/>
                          <a:pt x="141" y="328"/>
                          <a:pt x="100" y="317"/>
                        </a:cubicBezTo>
                        <a:cubicBezTo>
                          <a:pt x="68" y="308"/>
                          <a:pt x="42" y="270"/>
                          <a:pt x="42" y="236"/>
                        </a:cubicBezTo>
                        <a:cubicBezTo>
                          <a:pt x="42" y="206"/>
                          <a:pt x="42" y="177"/>
                          <a:pt x="42" y="147"/>
                        </a:cubicBezTo>
                        <a:cubicBezTo>
                          <a:pt x="42" y="147"/>
                          <a:pt x="42" y="147"/>
                          <a:pt x="42" y="1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2" name="Freeform 26"/>
                  <p:cNvSpPr/>
                  <p:nvPr/>
                </p:nvSpPr>
                <p:spPr bwMode="auto">
                  <a:xfrm>
                    <a:off x="7677150" y="4803776"/>
                    <a:ext cx="744538" cy="1100138"/>
                  </a:xfrm>
                  <a:custGeom>
                    <a:avLst/>
                    <a:gdLst>
                      <a:gd name="T0" fmla="*/ 10 w 236"/>
                      <a:gd name="T1" fmla="*/ 282 h 348"/>
                      <a:gd name="T2" fmla="*/ 11 w 236"/>
                      <a:gd name="T3" fmla="*/ 243 h 348"/>
                      <a:gd name="T4" fmla="*/ 16 w 236"/>
                      <a:gd name="T5" fmla="*/ 231 h 348"/>
                      <a:gd name="T6" fmla="*/ 28 w 236"/>
                      <a:gd name="T7" fmla="*/ 240 h 348"/>
                      <a:gd name="T8" fmla="*/ 66 w 236"/>
                      <a:gd name="T9" fmla="*/ 292 h 348"/>
                      <a:gd name="T10" fmla="*/ 135 w 236"/>
                      <a:gd name="T11" fmla="*/ 314 h 348"/>
                      <a:gd name="T12" fmla="*/ 174 w 236"/>
                      <a:gd name="T13" fmla="*/ 277 h 348"/>
                      <a:gd name="T14" fmla="*/ 159 w 236"/>
                      <a:gd name="T15" fmla="*/ 232 h 348"/>
                      <a:gd name="T16" fmla="*/ 92 w 236"/>
                      <a:gd name="T17" fmla="*/ 185 h 348"/>
                      <a:gd name="T18" fmla="*/ 23 w 236"/>
                      <a:gd name="T19" fmla="*/ 130 h 348"/>
                      <a:gd name="T20" fmla="*/ 37 w 236"/>
                      <a:gd name="T21" fmla="*/ 34 h 348"/>
                      <a:gd name="T22" fmla="*/ 158 w 236"/>
                      <a:gd name="T23" fmla="*/ 17 h 348"/>
                      <a:gd name="T24" fmla="*/ 172 w 236"/>
                      <a:gd name="T25" fmla="*/ 22 h 348"/>
                      <a:gd name="T26" fmla="*/ 199 w 236"/>
                      <a:gd name="T27" fmla="*/ 17 h 348"/>
                      <a:gd name="T28" fmla="*/ 214 w 236"/>
                      <a:gd name="T29" fmla="*/ 10 h 348"/>
                      <a:gd name="T30" fmla="*/ 219 w 236"/>
                      <a:gd name="T31" fmla="*/ 24 h 348"/>
                      <a:gd name="T32" fmla="*/ 219 w 236"/>
                      <a:gd name="T33" fmla="*/ 96 h 348"/>
                      <a:gd name="T34" fmla="*/ 212 w 236"/>
                      <a:gd name="T35" fmla="*/ 110 h 348"/>
                      <a:gd name="T36" fmla="*/ 198 w 236"/>
                      <a:gd name="T37" fmla="*/ 99 h 348"/>
                      <a:gd name="T38" fmla="*/ 167 w 236"/>
                      <a:gd name="T39" fmla="*/ 53 h 348"/>
                      <a:gd name="T40" fmla="*/ 102 w 236"/>
                      <a:gd name="T41" fmla="*/ 34 h 348"/>
                      <a:gd name="T42" fmla="*/ 70 w 236"/>
                      <a:gd name="T43" fmla="*/ 72 h 348"/>
                      <a:gd name="T44" fmla="*/ 89 w 236"/>
                      <a:gd name="T45" fmla="*/ 106 h 348"/>
                      <a:gd name="T46" fmla="*/ 170 w 236"/>
                      <a:gd name="T47" fmla="*/ 155 h 348"/>
                      <a:gd name="T48" fmla="*/ 233 w 236"/>
                      <a:gd name="T49" fmla="*/ 247 h 348"/>
                      <a:gd name="T50" fmla="*/ 117 w 236"/>
                      <a:gd name="T51" fmla="*/ 340 h 348"/>
                      <a:gd name="T52" fmla="*/ 57 w 236"/>
                      <a:gd name="T53" fmla="*/ 324 h 348"/>
                      <a:gd name="T54" fmla="*/ 32 w 236"/>
                      <a:gd name="T55" fmla="*/ 329 h 348"/>
                      <a:gd name="T56" fmla="*/ 15 w 236"/>
                      <a:gd name="T57" fmla="*/ 336 h 348"/>
                      <a:gd name="T58" fmla="*/ 10 w 236"/>
                      <a:gd name="T59" fmla="*/ 320 h 348"/>
                      <a:gd name="T60" fmla="*/ 10 w 236"/>
                      <a:gd name="T61" fmla="*/ 282 h 348"/>
                      <a:gd name="T62" fmla="*/ 10 w 236"/>
                      <a:gd name="T63" fmla="*/ 282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36" h="348">
                        <a:moveTo>
                          <a:pt x="10" y="282"/>
                        </a:moveTo>
                        <a:cubicBezTo>
                          <a:pt x="10" y="269"/>
                          <a:pt x="10" y="256"/>
                          <a:pt x="11" y="243"/>
                        </a:cubicBezTo>
                        <a:cubicBezTo>
                          <a:pt x="11" y="239"/>
                          <a:pt x="14" y="235"/>
                          <a:pt x="16" y="231"/>
                        </a:cubicBezTo>
                        <a:cubicBezTo>
                          <a:pt x="20" y="234"/>
                          <a:pt x="25" y="236"/>
                          <a:pt x="28" y="240"/>
                        </a:cubicBezTo>
                        <a:cubicBezTo>
                          <a:pt x="40" y="257"/>
                          <a:pt x="51" y="277"/>
                          <a:pt x="66" y="292"/>
                        </a:cubicBezTo>
                        <a:cubicBezTo>
                          <a:pt x="84" y="312"/>
                          <a:pt x="109" y="316"/>
                          <a:pt x="135" y="314"/>
                        </a:cubicBezTo>
                        <a:cubicBezTo>
                          <a:pt x="158" y="311"/>
                          <a:pt x="167" y="295"/>
                          <a:pt x="174" y="277"/>
                        </a:cubicBezTo>
                        <a:cubicBezTo>
                          <a:pt x="180" y="259"/>
                          <a:pt x="172" y="243"/>
                          <a:pt x="159" y="232"/>
                        </a:cubicBezTo>
                        <a:cubicBezTo>
                          <a:pt x="138" y="215"/>
                          <a:pt x="115" y="201"/>
                          <a:pt x="92" y="185"/>
                        </a:cubicBezTo>
                        <a:cubicBezTo>
                          <a:pt x="67" y="169"/>
                          <a:pt x="40" y="156"/>
                          <a:pt x="23" y="130"/>
                        </a:cubicBezTo>
                        <a:cubicBezTo>
                          <a:pt x="0" y="93"/>
                          <a:pt x="12" y="58"/>
                          <a:pt x="37" y="34"/>
                        </a:cubicBezTo>
                        <a:cubicBezTo>
                          <a:pt x="73" y="0"/>
                          <a:pt x="115" y="4"/>
                          <a:pt x="158" y="17"/>
                        </a:cubicBezTo>
                        <a:cubicBezTo>
                          <a:pt x="163" y="18"/>
                          <a:pt x="168" y="20"/>
                          <a:pt x="172" y="22"/>
                        </a:cubicBezTo>
                        <a:cubicBezTo>
                          <a:pt x="183" y="27"/>
                          <a:pt x="191" y="26"/>
                          <a:pt x="199" y="17"/>
                        </a:cubicBezTo>
                        <a:cubicBezTo>
                          <a:pt x="202" y="13"/>
                          <a:pt x="209" y="12"/>
                          <a:pt x="214" y="10"/>
                        </a:cubicBezTo>
                        <a:cubicBezTo>
                          <a:pt x="216" y="15"/>
                          <a:pt x="219" y="19"/>
                          <a:pt x="219" y="24"/>
                        </a:cubicBezTo>
                        <a:cubicBezTo>
                          <a:pt x="220" y="48"/>
                          <a:pt x="220" y="72"/>
                          <a:pt x="219" y="96"/>
                        </a:cubicBezTo>
                        <a:cubicBezTo>
                          <a:pt x="219" y="101"/>
                          <a:pt x="215" y="105"/>
                          <a:pt x="212" y="110"/>
                        </a:cubicBezTo>
                        <a:cubicBezTo>
                          <a:pt x="207" y="106"/>
                          <a:pt x="202" y="104"/>
                          <a:pt x="198" y="99"/>
                        </a:cubicBezTo>
                        <a:cubicBezTo>
                          <a:pt x="188" y="84"/>
                          <a:pt x="180" y="66"/>
                          <a:pt x="167" y="53"/>
                        </a:cubicBezTo>
                        <a:cubicBezTo>
                          <a:pt x="150" y="36"/>
                          <a:pt x="128" y="28"/>
                          <a:pt x="102" y="34"/>
                        </a:cubicBezTo>
                        <a:cubicBezTo>
                          <a:pt x="82" y="39"/>
                          <a:pt x="71" y="55"/>
                          <a:pt x="70" y="72"/>
                        </a:cubicBezTo>
                        <a:cubicBezTo>
                          <a:pt x="69" y="83"/>
                          <a:pt x="79" y="99"/>
                          <a:pt x="89" y="106"/>
                        </a:cubicBezTo>
                        <a:cubicBezTo>
                          <a:pt x="115" y="124"/>
                          <a:pt x="143" y="138"/>
                          <a:pt x="170" y="155"/>
                        </a:cubicBezTo>
                        <a:cubicBezTo>
                          <a:pt x="204" y="176"/>
                          <a:pt x="232" y="203"/>
                          <a:pt x="233" y="247"/>
                        </a:cubicBezTo>
                        <a:cubicBezTo>
                          <a:pt x="236" y="314"/>
                          <a:pt x="173" y="348"/>
                          <a:pt x="117" y="340"/>
                        </a:cubicBezTo>
                        <a:cubicBezTo>
                          <a:pt x="97" y="336"/>
                          <a:pt x="77" y="328"/>
                          <a:pt x="57" y="324"/>
                        </a:cubicBezTo>
                        <a:cubicBezTo>
                          <a:pt x="49" y="322"/>
                          <a:pt x="41" y="327"/>
                          <a:pt x="32" y="329"/>
                        </a:cubicBezTo>
                        <a:cubicBezTo>
                          <a:pt x="27" y="331"/>
                          <a:pt x="21" y="334"/>
                          <a:pt x="15" y="336"/>
                        </a:cubicBezTo>
                        <a:cubicBezTo>
                          <a:pt x="13" y="331"/>
                          <a:pt x="10" y="325"/>
                          <a:pt x="10" y="320"/>
                        </a:cubicBezTo>
                        <a:cubicBezTo>
                          <a:pt x="9" y="307"/>
                          <a:pt x="10" y="295"/>
                          <a:pt x="10" y="282"/>
                        </a:cubicBezTo>
                        <a:cubicBezTo>
                          <a:pt x="10" y="282"/>
                          <a:pt x="10" y="282"/>
                          <a:pt x="10" y="2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3" name="Freeform 32"/>
                  <p:cNvSpPr/>
                  <p:nvPr/>
                </p:nvSpPr>
                <p:spPr bwMode="auto">
                  <a:xfrm>
                    <a:off x="10015538" y="4845051"/>
                    <a:ext cx="1025525" cy="1008063"/>
                  </a:xfrm>
                  <a:custGeom>
                    <a:avLst/>
                    <a:gdLst>
                      <a:gd name="T0" fmla="*/ 163 w 325"/>
                      <a:gd name="T1" fmla="*/ 319 h 319"/>
                      <a:gd name="T2" fmla="*/ 101 w 325"/>
                      <a:gd name="T3" fmla="*/ 318 h 319"/>
                      <a:gd name="T4" fmla="*/ 86 w 325"/>
                      <a:gd name="T5" fmla="*/ 312 h 319"/>
                      <a:gd name="T6" fmla="*/ 99 w 325"/>
                      <a:gd name="T7" fmla="*/ 302 h 319"/>
                      <a:gd name="T8" fmla="*/ 131 w 325"/>
                      <a:gd name="T9" fmla="*/ 262 h 319"/>
                      <a:gd name="T10" fmla="*/ 131 w 325"/>
                      <a:gd name="T11" fmla="*/ 186 h 319"/>
                      <a:gd name="T12" fmla="*/ 127 w 325"/>
                      <a:gd name="T13" fmla="*/ 169 h 319"/>
                      <a:gd name="T14" fmla="*/ 37 w 325"/>
                      <a:gd name="T15" fmla="*/ 42 h 319"/>
                      <a:gd name="T16" fmla="*/ 11 w 325"/>
                      <a:gd name="T17" fmla="*/ 20 h 319"/>
                      <a:gd name="T18" fmla="*/ 0 w 325"/>
                      <a:gd name="T19" fmla="*/ 8 h 319"/>
                      <a:gd name="T20" fmla="*/ 16 w 325"/>
                      <a:gd name="T21" fmla="*/ 1 h 319"/>
                      <a:gd name="T22" fmla="*/ 94 w 325"/>
                      <a:gd name="T23" fmla="*/ 1 h 319"/>
                      <a:gd name="T24" fmla="*/ 136 w 325"/>
                      <a:gd name="T25" fmla="*/ 1 h 319"/>
                      <a:gd name="T26" fmla="*/ 148 w 325"/>
                      <a:gd name="T27" fmla="*/ 8 h 319"/>
                      <a:gd name="T28" fmla="*/ 138 w 325"/>
                      <a:gd name="T29" fmla="*/ 17 h 319"/>
                      <a:gd name="T30" fmla="*/ 122 w 325"/>
                      <a:gd name="T31" fmla="*/ 51 h 319"/>
                      <a:gd name="T32" fmla="*/ 173 w 325"/>
                      <a:gd name="T33" fmla="*/ 126 h 319"/>
                      <a:gd name="T34" fmla="*/ 196 w 325"/>
                      <a:gd name="T35" fmla="*/ 127 h 319"/>
                      <a:gd name="T36" fmla="*/ 244 w 325"/>
                      <a:gd name="T37" fmla="*/ 57 h 319"/>
                      <a:gd name="T38" fmla="*/ 252 w 325"/>
                      <a:gd name="T39" fmla="*/ 44 h 319"/>
                      <a:gd name="T40" fmla="*/ 239 w 325"/>
                      <a:gd name="T41" fmla="*/ 19 h 319"/>
                      <a:gd name="T42" fmla="*/ 225 w 325"/>
                      <a:gd name="T43" fmla="*/ 17 h 319"/>
                      <a:gd name="T44" fmla="*/ 217 w 325"/>
                      <a:gd name="T45" fmla="*/ 11 h 319"/>
                      <a:gd name="T46" fmla="*/ 222 w 325"/>
                      <a:gd name="T47" fmla="*/ 2 h 319"/>
                      <a:gd name="T48" fmla="*/ 234 w 325"/>
                      <a:gd name="T49" fmla="*/ 0 h 319"/>
                      <a:gd name="T50" fmla="*/ 307 w 325"/>
                      <a:gd name="T51" fmla="*/ 1 h 319"/>
                      <a:gd name="T52" fmla="*/ 325 w 325"/>
                      <a:gd name="T53" fmla="*/ 8 h 319"/>
                      <a:gd name="T54" fmla="*/ 312 w 325"/>
                      <a:gd name="T55" fmla="*/ 22 h 319"/>
                      <a:gd name="T56" fmla="*/ 285 w 325"/>
                      <a:gd name="T57" fmla="*/ 48 h 319"/>
                      <a:gd name="T58" fmla="*/ 202 w 325"/>
                      <a:gd name="T59" fmla="*/ 165 h 319"/>
                      <a:gd name="T60" fmla="*/ 196 w 325"/>
                      <a:gd name="T61" fmla="*/ 185 h 319"/>
                      <a:gd name="T62" fmla="*/ 196 w 325"/>
                      <a:gd name="T63" fmla="*/ 272 h 319"/>
                      <a:gd name="T64" fmla="*/ 223 w 325"/>
                      <a:gd name="T65" fmla="*/ 302 h 319"/>
                      <a:gd name="T66" fmla="*/ 238 w 325"/>
                      <a:gd name="T67" fmla="*/ 311 h 319"/>
                      <a:gd name="T68" fmla="*/ 222 w 325"/>
                      <a:gd name="T69" fmla="*/ 318 h 319"/>
                      <a:gd name="T70" fmla="*/ 163 w 325"/>
                      <a:gd name="T71" fmla="*/ 318 h 319"/>
                      <a:gd name="T72" fmla="*/ 163 w 325"/>
                      <a:gd name="T73" fmla="*/ 319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325" h="319">
                        <a:moveTo>
                          <a:pt x="163" y="319"/>
                        </a:moveTo>
                        <a:cubicBezTo>
                          <a:pt x="142" y="319"/>
                          <a:pt x="122" y="319"/>
                          <a:pt x="101" y="318"/>
                        </a:cubicBezTo>
                        <a:cubicBezTo>
                          <a:pt x="96" y="318"/>
                          <a:pt x="91" y="314"/>
                          <a:pt x="86" y="312"/>
                        </a:cubicBezTo>
                        <a:cubicBezTo>
                          <a:pt x="90" y="309"/>
                          <a:pt x="94" y="302"/>
                          <a:pt x="99" y="302"/>
                        </a:cubicBezTo>
                        <a:cubicBezTo>
                          <a:pt x="123" y="300"/>
                          <a:pt x="129" y="292"/>
                          <a:pt x="131" y="262"/>
                        </a:cubicBezTo>
                        <a:cubicBezTo>
                          <a:pt x="132" y="237"/>
                          <a:pt x="132" y="211"/>
                          <a:pt x="131" y="186"/>
                        </a:cubicBezTo>
                        <a:cubicBezTo>
                          <a:pt x="131" y="180"/>
                          <a:pt x="130" y="174"/>
                          <a:pt x="127" y="169"/>
                        </a:cubicBezTo>
                        <a:cubicBezTo>
                          <a:pt x="97" y="126"/>
                          <a:pt x="67" y="84"/>
                          <a:pt x="37" y="42"/>
                        </a:cubicBezTo>
                        <a:cubicBezTo>
                          <a:pt x="30" y="33"/>
                          <a:pt x="19" y="28"/>
                          <a:pt x="11" y="20"/>
                        </a:cubicBezTo>
                        <a:cubicBezTo>
                          <a:pt x="7" y="16"/>
                          <a:pt x="4" y="12"/>
                          <a:pt x="0" y="8"/>
                        </a:cubicBezTo>
                        <a:cubicBezTo>
                          <a:pt x="5" y="6"/>
                          <a:pt x="11" y="1"/>
                          <a:pt x="16" y="1"/>
                        </a:cubicBezTo>
                        <a:cubicBezTo>
                          <a:pt x="42" y="0"/>
                          <a:pt x="68" y="1"/>
                          <a:pt x="94" y="1"/>
                        </a:cubicBezTo>
                        <a:cubicBezTo>
                          <a:pt x="108" y="1"/>
                          <a:pt x="122" y="0"/>
                          <a:pt x="136" y="1"/>
                        </a:cubicBezTo>
                        <a:cubicBezTo>
                          <a:pt x="140" y="1"/>
                          <a:pt x="144" y="6"/>
                          <a:pt x="148" y="8"/>
                        </a:cubicBezTo>
                        <a:cubicBezTo>
                          <a:pt x="144" y="11"/>
                          <a:pt x="141" y="17"/>
                          <a:pt x="138" y="17"/>
                        </a:cubicBezTo>
                        <a:cubicBezTo>
                          <a:pt x="111" y="21"/>
                          <a:pt x="107" y="29"/>
                          <a:pt x="122" y="51"/>
                        </a:cubicBezTo>
                        <a:cubicBezTo>
                          <a:pt x="140" y="76"/>
                          <a:pt x="156" y="101"/>
                          <a:pt x="173" y="126"/>
                        </a:cubicBezTo>
                        <a:cubicBezTo>
                          <a:pt x="181" y="138"/>
                          <a:pt x="189" y="138"/>
                          <a:pt x="196" y="127"/>
                        </a:cubicBezTo>
                        <a:cubicBezTo>
                          <a:pt x="213" y="104"/>
                          <a:pt x="229" y="80"/>
                          <a:pt x="244" y="57"/>
                        </a:cubicBezTo>
                        <a:cubicBezTo>
                          <a:pt x="247" y="53"/>
                          <a:pt x="250" y="48"/>
                          <a:pt x="252" y="44"/>
                        </a:cubicBezTo>
                        <a:cubicBezTo>
                          <a:pt x="257" y="31"/>
                          <a:pt x="253" y="22"/>
                          <a:pt x="239" y="19"/>
                        </a:cubicBezTo>
                        <a:cubicBezTo>
                          <a:pt x="235" y="18"/>
                          <a:pt x="229" y="18"/>
                          <a:pt x="225" y="17"/>
                        </a:cubicBezTo>
                        <a:cubicBezTo>
                          <a:pt x="222" y="16"/>
                          <a:pt x="217" y="13"/>
                          <a:pt x="217" y="11"/>
                        </a:cubicBezTo>
                        <a:cubicBezTo>
                          <a:pt x="217" y="8"/>
                          <a:pt x="220" y="4"/>
                          <a:pt x="222" y="2"/>
                        </a:cubicBezTo>
                        <a:cubicBezTo>
                          <a:pt x="225" y="0"/>
                          <a:pt x="230" y="0"/>
                          <a:pt x="234" y="0"/>
                        </a:cubicBezTo>
                        <a:cubicBezTo>
                          <a:pt x="258" y="0"/>
                          <a:pt x="283" y="0"/>
                          <a:pt x="307" y="1"/>
                        </a:cubicBezTo>
                        <a:cubicBezTo>
                          <a:pt x="313" y="1"/>
                          <a:pt x="319" y="6"/>
                          <a:pt x="325" y="8"/>
                        </a:cubicBezTo>
                        <a:cubicBezTo>
                          <a:pt x="321" y="13"/>
                          <a:pt x="317" y="17"/>
                          <a:pt x="312" y="22"/>
                        </a:cubicBezTo>
                        <a:cubicBezTo>
                          <a:pt x="303" y="30"/>
                          <a:pt x="292" y="38"/>
                          <a:pt x="285" y="48"/>
                        </a:cubicBezTo>
                        <a:cubicBezTo>
                          <a:pt x="256" y="86"/>
                          <a:pt x="229" y="126"/>
                          <a:pt x="202" y="165"/>
                        </a:cubicBezTo>
                        <a:cubicBezTo>
                          <a:pt x="198" y="170"/>
                          <a:pt x="196" y="178"/>
                          <a:pt x="196" y="185"/>
                        </a:cubicBezTo>
                        <a:cubicBezTo>
                          <a:pt x="195" y="214"/>
                          <a:pt x="196" y="243"/>
                          <a:pt x="196" y="272"/>
                        </a:cubicBezTo>
                        <a:cubicBezTo>
                          <a:pt x="197" y="293"/>
                          <a:pt x="202" y="298"/>
                          <a:pt x="223" y="302"/>
                        </a:cubicBezTo>
                        <a:cubicBezTo>
                          <a:pt x="228" y="303"/>
                          <a:pt x="233" y="308"/>
                          <a:pt x="238" y="311"/>
                        </a:cubicBezTo>
                        <a:cubicBezTo>
                          <a:pt x="233" y="313"/>
                          <a:pt x="228" y="318"/>
                          <a:pt x="222" y="318"/>
                        </a:cubicBezTo>
                        <a:cubicBezTo>
                          <a:pt x="203" y="319"/>
                          <a:pt x="183" y="318"/>
                          <a:pt x="163" y="318"/>
                        </a:cubicBezTo>
                        <a:cubicBezTo>
                          <a:pt x="163" y="318"/>
                          <a:pt x="163" y="319"/>
                          <a:pt x="163" y="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4" name="Freeform 33"/>
                  <p:cNvSpPr/>
                  <p:nvPr/>
                </p:nvSpPr>
                <p:spPr bwMode="auto">
                  <a:xfrm>
                    <a:off x="9063038" y="4845051"/>
                    <a:ext cx="914400" cy="1008063"/>
                  </a:xfrm>
                  <a:custGeom>
                    <a:avLst/>
                    <a:gdLst>
                      <a:gd name="T0" fmla="*/ 146 w 290"/>
                      <a:gd name="T1" fmla="*/ 1 h 319"/>
                      <a:gd name="T2" fmla="*/ 267 w 290"/>
                      <a:gd name="T3" fmla="*/ 0 h 319"/>
                      <a:gd name="T4" fmla="*/ 286 w 290"/>
                      <a:gd name="T5" fmla="*/ 19 h 319"/>
                      <a:gd name="T6" fmla="*/ 290 w 290"/>
                      <a:gd name="T7" fmla="*/ 67 h 319"/>
                      <a:gd name="T8" fmla="*/ 283 w 290"/>
                      <a:gd name="T9" fmla="*/ 85 h 319"/>
                      <a:gd name="T10" fmla="*/ 270 w 290"/>
                      <a:gd name="T11" fmla="*/ 72 h 319"/>
                      <a:gd name="T12" fmla="*/ 257 w 290"/>
                      <a:gd name="T13" fmla="*/ 47 h 319"/>
                      <a:gd name="T14" fmla="*/ 214 w 290"/>
                      <a:gd name="T15" fmla="*/ 30 h 319"/>
                      <a:gd name="T16" fmla="*/ 175 w 290"/>
                      <a:gd name="T17" fmla="*/ 70 h 319"/>
                      <a:gd name="T18" fmla="*/ 175 w 290"/>
                      <a:gd name="T19" fmla="*/ 253 h 319"/>
                      <a:gd name="T20" fmla="*/ 177 w 290"/>
                      <a:gd name="T21" fmla="*/ 272 h 319"/>
                      <a:gd name="T22" fmla="*/ 208 w 290"/>
                      <a:gd name="T23" fmla="*/ 302 h 319"/>
                      <a:gd name="T24" fmla="*/ 220 w 290"/>
                      <a:gd name="T25" fmla="*/ 312 h 319"/>
                      <a:gd name="T26" fmla="*/ 207 w 290"/>
                      <a:gd name="T27" fmla="*/ 318 h 319"/>
                      <a:gd name="T28" fmla="*/ 81 w 290"/>
                      <a:gd name="T29" fmla="*/ 318 h 319"/>
                      <a:gd name="T30" fmla="*/ 68 w 290"/>
                      <a:gd name="T31" fmla="*/ 311 h 319"/>
                      <a:gd name="T32" fmla="*/ 80 w 290"/>
                      <a:gd name="T33" fmla="*/ 303 h 319"/>
                      <a:gd name="T34" fmla="*/ 110 w 290"/>
                      <a:gd name="T35" fmla="*/ 268 h 319"/>
                      <a:gd name="T36" fmla="*/ 110 w 290"/>
                      <a:gd name="T37" fmla="*/ 57 h 319"/>
                      <a:gd name="T38" fmla="*/ 84 w 290"/>
                      <a:gd name="T39" fmla="*/ 30 h 319"/>
                      <a:gd name="T40" fmla="*/ 28 w 290"/>
                      <a:gd name="T41" fmla="*/ 52 h 319"/>
                      <a:gd name="T42" fmla="*/ 16 w 290"/>
                      <a:gd name="T43" fmla="*/ 76 h 319"/>
                      <a:gd name="T44" fmla="*/ 5 w 290"/>
                      <a:gd name="T45" fmla="*/ 84 h 319"/>
                      <a:gd name="T46" fmla="*/ 0 w 290"/>
                      <a:gd name="T47" fmla="*/ 72 h 319"/>
                      <a:gd name="T48" fmla="*/ 3 w 290"/>
                      <a:gd name="T49" fmla="*/ 19 h 319"/>
                      <a:gd name="T50" fmla="*/ 25 w 290"/>
                      <a:gd name="T51" fmla="*/ 0 h 319"/>
                      <a:gd name="T52" fmla="*/ 146 w 290"/>
                      <a:gd name="T53" fmla="*/ 0 h 319"/>
                      <a:gd name="T54" fmla="*/ 146 w 290"/>
                      <a:gd name="T55" fmla="*/ 1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290" h="319">
                        <a:moveTo>
                          <a:pt x="146" y="1"/>
                        </a:moveTo>
                        <a:cubicBezTo>
                          <a:pt x="187" y="1"/>
                          <a:pt x="227" y="1"/>
                          <a:pt x="267" y="0"/>
                        </a:cubicBezTo>
                        <a:cubicBezTo>
                          <a:pt x="281" y="0"/>
                          <a:pt x="285" y="8"/>
                          <a:pt x="286" y="19"/>
                        </a:cubicBezTo>
                        <a:cubicBezTo>
                          <a:pt x="288" y="35"/>
                          <a:pt x="289" y="51"/>
                          <a:pt x="290" y="67"/>
                        </a:cubicBezTo>
                        <a:cubicBezTo>
                          <a:pt x="290" y="73"/>
                          <a:pt x="286" y="79"/>
                          <a:pt x="283" y="85"/>
                        </a:cubicBezTo>
                        <a:cubicBezTo>
                          <a:pt x="279" y="81"/>
                          <a:pt x="273" y="77"/>
                          <a:pt x="270" y="72"/>
                        </a:cubicBezTo>
                        <a:cubicBezTo>
                          <a:pt x="265" y="64"/>
                          <a:pt x="263" y="54"/>
                          <a:pt x="257" y="47"/>
                        </a:cubicBezTo>
                        <a:cubicBezTo>
                          <a:pt x="247" y="33"/>
                          <a:pt x="232" y="29"/>
                          <a:pt x="214" y="30"/>
                        </a:cubicBezTo>
                        <a:cubicBezTo>
                          <a:pt x="173" y="31"/>
                          <a:pt x="175" y="24"/>
                          <a:pt x="175" y="70"/>
                        </a:cubicBezTo>
                        <a:cubicBezTo>
                          <a:pt x="175" y="131"/>
                          <a:pt x="175" y="192"/>
                          <a:pt x="175" y="253"/>
                        </a:cubicBezTo>
                        <a:cubicBezTo>
                          <a:pt x="175" y="259"/>
                          <a:pt x="176" y="266"/>
                          <a:pt x="177" y="272"/>
                        </a:cubicBezTo>
                        <a:cubicBezTo>
                          <a:pt x="180" y="296"/>
                          <a:pt x="183" y="298"/>
                          <a:pt x="208" y="302"/>
                        </a:cubicBezTo>
                        <a:cubicBezTo>
                          <a:pt x="212" y="303"/>
                          <a:pt x="216" y="309"/>
                          <a:pt x="220" y="312"/>
                        </a:cubicBezTo>
                        <a:cubicBezTo>
                          <a:pt x="216" y="314"/>
                          <a:pt x="211" y="318"/>
                          <a:pt x="207" y="318"/>
                        </a:cubicBezTo>
                        <a:cubicBezTo>
                          <a:pt x="165" y="319"/>
                          <a:pt x="123" y="319"/>
                          <a:pt x="81" y="318"/>
                        </a:cubicBezTo>
                        <a:cubicBezTo>
                          <a:pt x="76" y="318"/>
                          <a:pt x="72" y="314"/>
                          <a:pt x="68" y="311"/>
                        </a:cubicBezTo>
                        <a:cubicBezTo>
                          <a:pt x="72" y="309"/>
                          <a:pt x="75" y="304"/>
                          <a:pt x="80" y="303"/>
                        </a:cubicBezTo>
                        <a:cubicBezTo>
                          <a:pt x="109" y="298"/>
                          <a:pt x="110" y="297"/>
                          <a:pt x="110" y="268"/>
                        </a:cubicBezTo>
                        <a:cubicBezTo>
                          <a:pt x="110" y="198"/>
                          <a:pt x="110" y="127"/>
                          <a:pt x="110" y="57"/>
                        </a:cubicBezTo>
                        <a:cubicBezTo>
                          <a:pt x="110" y="30"/>
                          <a:pt x="110" y="31"/>
                          <a:pt x="84" y="30"/>
                        </a:cubicBezTo>
                        <a:cubicBezTo>
                          <a:pt x="60" y="28"/>
                          <a:pt x="41" y="32"/>
                          <a:pt x="28" y="52"/>
                        </a:cubicBezTo>
                        <a:cubicBezTo>
                          <a:pt x="23" y="60"/>
                          <a:pt x="21" y="69"/>
                          <a:pt x="16" y="76"/>
                        </a:cubicBezTo>
                        <a:cubicBezTo>
                          <a:pt x="14" y="80"/>
                          <a:pt x="9" y="82"/>
                          <a:pt x="5" y="84"/>
                        </a:cubicBezTo>
                        <a:cubicBezTo>
                          <a:pt x="3" y="80"/>
                          <a:pt x="0" y="76"/>
                          <a:pt x="0" y="72"/>
                        </a:cubicBezTo>
                        <a:cubicBezTo>
                          <a:pt x="1" y="54"/>
                          <a:pt x="3" y="36"/>
                          <a:pt x="3" y="19"/>
                        </a:cubicBezTo>
                        <a:cubicBezTo>
                          <a:pt x="4" y="4"/>
                          <a:pt x="12" y="0"/>
                          <a:pt x="25" y="0"/>
                        </a:cubicBezTo>
                        <a:cubicBezTo>
                          <a:pt x="65" y="0"/>
                          <a:pt x="106" y="0"/>
                          <a:pt x="146" y="0"/>
                        </a:cubicBezTo>
                        <a:cubicBezTo>
                          <a:pt x="146" y="0"/>
                          <a:pt x="146" y="0"/>
                          <a:pt x="146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5" name="Freeform 34"/>
                  <p:cNvSpPr/>
                  <p:nvPr/>
                </p:nvSpPr>
                <p:spPr bwMode="auto">
                  <a:xfrm>
                    <a:off x="4597400" y="4841876"/>
                    <a:ext cx="1009650" cy="1036638"/>
                  </a:xfrm>
                  <a:custGeom>
                    <a:avLst/>
                    <a:gdLst>
                      <a:gd name="T0" fmla="*/ 69 w 320"/>
                      <a:gd name="T1" fmla="*/ 1 h 328"/>
                      <a:gd name="T2" fmla="*/ 124 w 320"/>
                      <a:gd name="T3" fmla="*/ 1 h 328"/>
                      <a:gd name="T4" fmla="*/ 138 w 320"/>
                      <a:gd name="T5" fmla="*/ 9 h 328"/>
                      <a:gd name="T6" fmla="*/ 127 w 320"/>
                      <a:gd name="T7" fmla="*/ 19 h 328"/>
                      <a:gd name="T8" fmla="*/ 107 w 320"/>
                      <a:gd name="T9" fmla="*/ 47 h 328"/>
                      <a:gd name="T10" fmla="*/ 145 w 320"/>
                      <a:gd name="T11" fmla="*/ 153 h 328"/>
                      <a:gd name="T12" fmla="*/ 169 w 320"/>
                      <a:gd name="T13" fmla="*/ 211 h 328"/>
                      <a:gd name="T14" fmla="*/ 177 w 320"/>
                      <a:gd name="T15" fmla="*/ 222 h 328"/>
                      <a:gd name="T16" fmla="*/ 185 w 320"/>
                      <a:gd name="T17" fmla="*/ 211 h 328"/>
                      <a:gd name="T18" fmla="*/ 226 w 320"/>
                      <a:gd name="T19" fmla="*/ 115 h 328"/>
                      <a:gd name="T20" fmla="*/ 249 w 320"/>
                      <a:gd name="T21" fmla="*/ 52 h 328"/>
                      <a:gd name="T22" fmla="*/ 233 w 320"/>
                      <a:gd name="T23" fmla="*/ 23 h 328"/>
                      <a:gd name="T24" fmla="*/ 222 w 320"/>
                      <a:gd name="T25" fmla="*/ 19 h 328"/>
                      <a:gd name="T26" fmla="*/ 218 w 320"/>
                      <a:gd name="T27" fmla="*/ 7 h 328"/>
                      <a:gd name="T28" fmla="*/ 227 w 320"/>
                      <a:gd name="T29" fmla="*/ 2 h 328"/>
                      <a:gd name="T30" fmla="*/ 303 w 320"/>
                      <a:gd name="T31" fmla="*/ 2 h 328"/>
                      <a:gd name="T32" fmla="*/ 320 w 320"/>
                      <a:gd name="T33" fmla="*/ 9 h 328"/>
                      <a:gd name="T34" fmla="*/ 309 w 320"/>
                      <a:gd name="T35" fmla="*/ 22 h 328"/>
                      <a:gd name="T36" fmla="*/ 273 w 320"/>
                      <a:gd name="T37" fmla="*/ 65 h 328"/>
                      <a:gd name="T38" fmla="*/ 221 w 320"/>
                      <a:gd name="T39" fmla="*/ 193 h 328"/>
                      <a:gd name="T40" fmla="*/ 173 w 320"/>
                      <a:gd name="T41" fmla="*/ 313 h 328"/>
                      <a:gd name="T42" fmla="*/ 158 w 320"/>
                      <a:gd name="T43" fmla="*/ 328 h 328"/>
                      <a:gd name="T44" fmla="*/ 141 w 320"/>
                      <a:gd name="T45" fmla="*/ 314 h 328"/>
                      <a:gd name="T46" fmla="*/ 56 w 320"/>
                      <a:gd name="T47" fmla="*/ 105 h 328"/>
                      <a:gd name="T48" fmla="*/ 34 w 320"/>
                      <a:gd name="T49" fmla="*/ 51 h 328"/>
                      <a:gd name="T50" fmla="*/ 7 w 320"/>
                      <a:gd name="T51" fmla="*/ 20 h 328"/>
                      <a:gd name="T52" fmla="*/ 0 w 320"/>
                      <a:gd name="T53" fmla="*/ 9 h 328"/>
                      <a:gd name="T54" fmla="*/ 12 w 320"/>
                      <a:gd name="T55" fmla="*/ 3 h 328"/>
                      <a:gd name="T56" fmla="*/ 69 w 320"/>
                      <a:gd name="T57" fmla="*/ 2 h 328"/>
                      <a:gd name="T58" fmla="*/ 69 w 320"/>
                      <a:gd name="T59" fmla="*/ 1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20" h="328">
                        <a:moveTo>
                          <a:pt x="69" y="1"/>
                        </a:moveTo>
                        <a:cubicBezTo>
                          <a:pt x="87" y="1"/>
                          <a:pt x="106" y="0"/>
                          <a:pt x="124" y="1"/>
                        </a:cubicBezTo>
                        <a:cubicBezTo>
                          <a:pt x="129" y="1"/>
                          <a:pt x="133" y="6"/>
                          <a:pt x="138" y="9"/>
                        </a:cubicBezTo>
                        <a:cubicBezTo>
                          <a:pt x="134" y="13"/>
                          <a:pt x="131" y="18"/>
                          <a:pt x="127" y="19"/>
                        </a:cubicBezTo>
                        <a:cubicBezTo>
                          <a:pt x="109" y="23"/>
                          <a:pt x="102" y="30"/>
                          <a:pt x="107" y="47"/>
                        </a:cubicBezTo>
                        <a:cubicBezTo>
                          <a:pt x="118" y="83"/>
                          <a:pt x="132" y="118"/>
                          <a:pt x="145" y="153"/>
                        </a:cubicBezTo>
                        <a:cubicBezTo>
                          <a:pt x="152" y="173"/>
                          <a:pt x="160" y="192"/>
                          <a:pt x="169" y="211"/>
                        </a:cubicBezTo>
                        <a:cubicBezTo>
                          <a:pt x="170" y="215"/>
                          <a:pt x="174" y="219"/>
                          <a:pt x="177" y="222"/>
                        </a:cubicBezTo>
                        <a:cubicBezTo>
                          <a:pt x="180" y="219"/>
                          <a:pt x="184" y="215"/>
                          <a:pt x="185" y="211"/>
                        </a:cubicBezTo>
                        <a:cubicBezTo>
                          <a:pt x="199" y="179"/>
                          <a:pt x="213" y="147"/>
                          <a:pt x="226" y="115"/>
                        </a:cubicBezTo>
                        <a:cubicBezTo>
                          <a:pt x="234" y="94"/>
                          <a:pt x="242" y="73"/>
                          <a:pt x="249" y="52"/>
                        </a:cubicBezTo>
                        <a:cubicBezTo>
                          <a:pt x="254" y="37"/>
                          <a:pt x="248" y="27"/>
                          <a:pt x="233" y="23"/>
                        </a:cubicBezTo>
                        <a:cubicBezTo>
                          <a:pt x="229" y="21"/>
                          <a:pt x="224" y="21"/>
                          <a:pt x="222" y="19"/>
                        </a:cubicBezTo>
                        <a:cubicBezTo>
                          <a:pt x="219" y="16"/>
                          <a:pt x="217" y="11"/>
                          <a:pt x="218" y="7"/>
                        </a:cubicBezTo>
                        <a:cubicBezTo>
                          <a:pt x="218" y="5"/>
                          <a:pt x="224" y="2"/>
                          <a:pt x="227" y="2"/>
                        </a:cubicBezTo>
                        <a:cubicBezTo>
                          <a:pt x="252" y="1"/>
                          <a:pt x="278" y="1"/>
                          <a:pt x="303" y="2"/>
                        </a:cubicBezTo>
                        <a:cubicBezTo>
                          <a:pt x="309" y="2"/>
                          <a:pt x="314" y="6"/>
                          <a:pt x="320" y="9"/>
                        </a:cubicBezTo>
                        <a:cubicBezTo>
                          <a:pt x="316" y="13"/>
                          <a:pt x="313" y="19"/>
                          <a:pt x="309" y="22"/>
                        </a:cubicBezTo>
                        <a:cubicBezTo>
                          <a:pt x="291" y="32"/>
                          <a:pt x="281" y="47"/>
                          <a:pt x="273" y="65"/>
                        </a:cubicBezTo>
                        <a:cubicBezTo>
                          <a:pt x="255" y="108"/>
                          <a:pt x="238" y="150"/>
                          <a:pt x="221" y="193"/>
                        </a:cubicBezTo>
                        <a:cubicBezTo>
                          <a:pt x="205" y="233"/>
                          <a:pt x="190" y="273"/>
                          <a:pt x="173" y="313"/>
                        </a:cubicBezTo>
                        <a:cubicBezTo>
                          <a:pt x="170" y="319"/>
                          <a:pt x="163" y="328"/>
                          <a:pt x="158" y="328"/>
                        </a:cubicBezTo>
                        <a:cubicBezTo>
                          <a:pt x="152" y="327"/>
                          <a:pt x="143" y="320"/>
                          <a:pt x="141" y="314"/>
                        </a:cubicBezTo>
                        <a:cubicBezTo>
                          <a:pt x="112" y="244"/>
                          <a:pt x="84" y="174"/>
                          <a:pt x="56" y="105"/>
                        </a:cubicBezTo>
                        <a:cubicBezTo>
                          <a:pt x="48" y="87"/>
                          <a:pt x="43" y="68"/>
                          <a:pt x="34" y="51"/>
                        </a:cubicBezTo>
                        <a:cubicBezTo>
                          <a:pt x="28" y="39"/>
                          <a:pt x="16" y="30"/>
                          <a:pt x="7" y="20"/>
                        </a:cubicBezTo>
                        <a:cubicBezTo>
                          <a:pt x="5" y="17"/>
                          <a:pt x="3" y="12"/>
                          <a:pt x="0" y="9"/>
                        </a:cubicBezTo>
                        <a:cubicBezTo>
                          <a:pt x="4" y="7"/>
                          <a:pt x="8" y="3"/>
                          <a:pt x="12" y="3"/>
                        </a:cubicBezTo>
                        <a:cubicBezTo>
                          <a:pt x="31" y="2"/>
                          <a:pt x="50" y="2"/>
                          <a:pt x="69" y="2"/>
                        </a:cubicBezTo>
                        <a:cubicBezTo>
                          <a:pt x="69" y="2"/>
                          <a:pt x="69" y="1"/>
                          <a:pt x="6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6" name="Freeform 37"/>
                  <p:cNvSpPr/>
                  <p:nvPr/>
                </p:nvSpPr>
                <p:spPr bwMode="auto">
                  <a:xfrm>
                    <a:off x="8504238" y="4845051"/>
                    <a:ext cx="488950" cy="1008063"/>
                  </a:xfrm>
                  <a:custGeom>
                    <a:avLst/>
                    <a:gdLst>
                      <a:gd name="T0" fmla="*/ 76 w 155"/>
                      <a:gd name="T1" fmla="*/ 319 h 319"/>
                      <a:gd name="T2" fmla="*/ 14 w 155"/>
                      <a:gd name="T3" fmla="*/ 318 h 319"/>
                      <a:gd name="T4" fmla="*/ 1 w 155"/>
                      <a:gd name="T5" fmla="*/ 313 h 319"/>
                      <a:gd name="T6" fmla="*/ 13 w 155"/>
                      <a:gd name="T7" fmla="*/ 302 h 319"/>
                      <a:gd name="T8" fmla="*/ 44 w 155"/>
                      <a:gd name="T9" fmla="*/ 262 h 319"/>
                      <a:gd name="T10" fmla="*/ 44 w 155"/>
                      <a:gd name="T11" fmla="*/ 65 h 319"/>
                      <a:gd name="T12" fmla="*/ 43 w 155"/>
                      <a:gd name="T13" fmla="*/ 50 h 319"/>
                      <a:gd name="T14" fmla="*/ 13 w 155"/>
                      <a:gd name="T15" fmla="*/ 18 h 319"/>
                      <a:gd name="T16" fmla="*/ 0 w 155"/>
                      <a:gd name="T17" fmla="*/ 10 h 319"/>
                      <a:gd name="T18" fmla="*/ 13 w 155"/>
                      <a:gd name="T19" fmla="*/ 1 h 319"/>
                      <a:gd name="T20" fmla="*/ 142 w 155"/>
                      <a:gd name="T21" fmla="*/ 1 h 319"/>
                      <a:gd name="T22" fmla="*/ 155 w 155"/>
                      <a:gd name="T23" fmla="*/ 10 h 319"/>
                      <a:gd name="T24" fmla="*/ 142 w 155"/>
                      <a:gd name="T25" fmla="*/ 18 h 319"/>
                      <a:gd name="T26" fmla="*/ 112 w 155"/>
                      <a:gd name="T27" fmla="*/ 53 h 319"/>
                      <a:gd name="T28" fmla="*/ 112 w 155"/>
                      <a:gd name="T29" fmla="*/ 193 h 319"/>
                      <a:gd name="T30" fmla="*/ 112 w 155"/>
                      <a:gd name="T31" fmla="*/ 272 h 319"/>
                      <a:gd name="T32" fmla="*/ 139 w 155"/>
                      <a:gd name="T33" fmla="*/ 302 h 319"/>
                      <a:gd name="T34" fmla="*/ 154 w 155"/>
                      <a:gd name="T35" fmla="*/ 311 h 319"/>
                      <a:gd name="T36" fmla="*/ 138 w 155"/>
                      <a:gd name="T37" fmla="*/ 318 h 319"/>
                      <a:gd name="T38" fmla="*/ 76 w 155"/>
                      <a:gd name="T39" fmla="*/ 319 h 3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55" h="319">
                        <a:moveTo>
                          <a:pt x="76" y="319"/>
                        </a:moveTo>
                        <a:cubicBezTo>
                          <a:pt x="55" y="319"/>
                          <a:pt x="35" y="319"/>
                          <a:pt x="14" y="318"/>
                        </a:cubicBezTo>
                        <a:cubicBezTo>
                          <a:pt x="10" y="318"/>
                          <a:pt x="5" y="315"/>
                          <a:pt x="1" y="313"/>
                        </a:cubicBezTo>
                        <a:cubicBezTo>
                          <a:pt x="5" y="309"/>
                          <a:pt x="8" y="303"/>
                          <a:pt x="13" y="302"/>
                        </a:cubicBezTo>
                        <a:cubicBezTo>
                          <a:pt x="44" y="294"/>
                          <a:pt x="44" y="295"/>
                          <a:pt x="44" y="262"/>
                        </a:cubicBezTo>
                        <a:cubicBezTo>
                          <a:pt x="44" y="197"/>
                          <a:pt x="44" y="131"/>
                          <a:pt x="44" y="65"/>
                        </a:cubicBezTo>
                        <a:cubicBezTo>
                          <a:pt x="44" y="60"/>
                          <a:pt x="44" y="55"/>
                          <a:pt x="43" y="50"/>
                        </a:cubicBezTo>
                        <a:cubicBezTo>
                          <a:pt x="41" y="27"/>
                          <a:pt x="35" y="22"/>
                          <a:pt x="13" y="18"/>
                        </a:cubicBezTo>
                        <a:cubicBezTo>
                          <a:pt x="8" y="18"/>
                          <a:pt x="4" y="13"/>
                          <a:pt x="0" y="10"/>
                        </a:cubicBezTo>
                        <a:cubicBezTo>
                          <a:pt x="4" y="6"/>
                          <a:pt x="9" y="1"/>
                          <a:pt x="13" y="1"/>
                        </a:cubicBezTo>
                        <a:cubicBezTo>
                          <a:pt x="56" y="0"/>
                          <a:pt x="99" y="0"/>
                          <a:pt x="142" y="1"/>
                        </a:cubicBezTo>
                        <a:cubicBezTo>
                          <a:pt x="146" y="1"/>
                          <a:pt x="151" y="7"/>
                          <a:pt x="155" y="10"/>
                        </a:cubicBezTo>
                        <a:cubicBezTo>
                          <a:pt x="151" y="12"/>
                          <a:pt x="147" y="17"/>
                          <a:pt x="142" y="18"/>
                        </a:cubicBezTo>
                        <a:cubicBezTo>
                          <a:pt x="119" y="20"/>
                          <a:pt x="112" y="28"/>
                          <a:pt x="112" y="53"/>
                        </a:cubicBezTo>
                        <a:cubicBezTo>
                          <a:pt x="111" y="100"/>
                          <a:pt x="112" y="146"/>
                          <a:pt x="112" y="193"/>
                        </a:cubicBezTo>
                        <a:cubicBezTo>
                          <a:pt x="112" y="219"/>
                          <a:pt x="111" y="246"/>
                          <a:pt x="112" y="272"/>
                        </a:cubicBezTo>
                        <a:cubicBezTo>
                          <a:pt x="112" y="295"/>
                          <a:pt x="116" y="300"/>
                          <a:pt x="139" y="302"/>
                        </a:cubicBezTo>
                        <a:cubicBezTo>
                          <a:pt x="146" y="302"/>
                          <a:pt x="155" y="301"/>
                          <a:pt x="154" y="311"/>
                        </a:cubicBezTo>
                        <a:cubicBezTo>
                          <a:pt x="153" y="314"/>
                          <a:pt x="144" y="318"/>
                          <a:pt x="138" y="318"/>
                        </a:cubicBezTo>
                        <a:cubicBezTo>
                          <a:pt x="118" y="319"/>
                          <a:pt x="97" y="319"/>
                          <a:pt x="76" y="3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77" name="Freeform 38"/>
                  <p:cNvSpPr/>
                  <p:nvPr/>
                </p:nvSpPr>
                <p:spPr bwMode="auto">
                  <a:xfrm>
                    <a:off x="4038600" y="4841876"/>
                    <a:ext cx="501650" cy="1011238"/>
                  </a:xfrm>
                  <a:custGeom>
                    <a:avLst/>
                    <a:gdLst>
                      <a:gd name="T0" fmla="*/ 81 w 159"/>
                      <a:gd name="T1" fmla="*/ 320 h 320"/>
                      <a:gd name="T2" fmla="*/ 15 w 159"/>
                      <a:gd name="T3" fmla="*/ 319 h 320"/>
                      <a:gd name="T4" fmla="*/ 1 w 159"/>
                      <a:gd name="T5" fmla="*/ 312 h 320"/>
                      <a:gd name="T6" fmla="*/ 13 w 159"/>
                      <a:gd name="T7" fmla="*/ 303 h 320"/>
                      <a:gd name="T8" fmla="*/ 48 w 159"/>
                      <a:gd name="T9" fmla="*/ 259 h 320"/>
                      <a:gd name="T10" fmla="*/ 48 w 159"/>
                      <a:gd name="T11" fmla="*/ 64 h 320"/>
                      <a:gd name="T12" fmla="*/ 11 w 159"/>
                      <a:gd name="T13" fmla="*/ 19 h 320"/>
                      <a:gd name="T14" fmla="*/ 0 w 159"/>
                      <a:gd name="T15" fmla="*/ 9 h 320"/>
                      <a:gd name="T16" fmla="*/ 16 w 159"/>
                      <a:gd name="T17" fmla="*/ 1 h 320"/>
                      <a:gd name="T18" fmla="*/ 113 w 159"/>
                      <a:gd name="T19" fmla="*/ 2 h 320"/>
                      <a:gd name="T20" fmla="*/ 146 w 159"/>
                      <a:gd name="T21" fmla="*/ 2 h 320"/>
                      <a:gd name="T22" fmla="*/ 159 w 159"/>
                      <a:gd name="T23" fmla="*/ 11 h 320"/>
                      <a:gd name="T24" fmla="*/ 147 w 159"/>
                      <a:gd name="T25" fmla="*/ 19 h 320"/>
                      <a:gd name="T26" fmla="*/ 113 w 159"/>
                      <a:gd name="T27" fmla="*/ 60 h 320"/>
                      <a:gd name="T28" fmla="*/ 113 w 159"/>
                      <a:gd name="T29" fmla="*/ 269 h 320"/>
                      <a:gd name="T30" fmla="*/ 143 w 159"/>
                      <a:gd name="T31" fmla="*/ 302 h 320"/>
                      <a:gd name="T32" fmla="*/ 150 w 159"/>
                      <a:gd name="T33" fmla="*/ 304 h 320"/>
                      <a:gd name="T34" fmla="*/ 159 w 159"/>
                      <a:gd name="T35" fmla="*/ 314 h 320"/>
                      <a:gd name="T36" fmla="*/ 148 w 159"/>
                      <a:gd name="T37" fmla="*/ 319 h 320"/>
                      <a:gd name="T38" fmla="*/ 81 w 159"/>
                      <a:gd name="T39" fmla="*/ 320 h 320"/>
                      <a:gd name="T40" fmla="*/ 81 w 159"/>
                      <a:gd name="T41" fmla="*/ 320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59" h="320">
                        <a:moveTo>
                          <a:pt x="81" y="320"/>
                        </a:moveTo>
                        <a:cubicBezTo>
                          <a:pt x="59" y="320"/>
                          <a:pt x="37" y="320"/>
                          <a:pt x="15" y="319"/>
                        </a:cubicBezTo>
                        <a:cubicBezTo>
                          <a:pt x="10" y="319"/>
                          <a:pt x="5" y="315"/>
                          <a:pt x="1" y="312"/>
                        </a:cubicBezTo>
                        <a:cubicBezTo>
                          <a:pt x="5" y="309"/>
                          <a:pt x="8" y="304"/>
                          <a:pt x="13" y="303"/>
                        </a:cubicBezTo>
                        <a:cubicBezTo>
                          <a:pt x="47" y="295"/>
                          <a:pt x="48" y="295"/>
                          <a:pt x="48" y="259"/>
                        </a:cubicBezTo>
                        <a:cubicBezTo>
                          <a:pt x="48" y="194"/>
                          <a:pt x="48" y="129"/>
                          <a:pt x="48" y="64"/>
                        </a:cubicBezTo>
                        <a:cubicBezTo>
                          <a:pt x="48" y="34"/>
                          <a:pt x="45" y="20"/>
                          <a:pt x="11" y="19"/>
                        </a:cubicBezTo>
                        <a:cubicBezTo>
                          <a:pt x="7" y="18"/>
                          <a:pt x="4" y="13"/>
                          <a:pt x="0" y="9"/>
                        </a:cubicBezTo>
                        <a:cubicBezTo>
                          <a:pt x="5" y="7"/>
                          <a:pt x="10" y="1"/>
                          <a:pt x="16" y="1"/>
                        </a:cubicBezTo>
                        <a:cubicBezTo>
                          <a:pt x="48" y="1"/>
                          <a:pt x="81" y="2"/>
                          <a:pt x="113" y="2"/>
                        </a:cubicBezTo>
                        <a:cubicBezTo>
                          <a:pt x="124" y="2"/>
                          <a:pt x="135" y="0"/>
                          <a:pt x="146" y="2"/>
                        </a:cubicBezTo>
                        <a:cubicBezTo>
                          <a:pt x="151" y="2"/>
                          <a:pt x="155" y="7"/>
                          <a:pt x="159" y="11"/>
                        </a:cubicBezTo>
                        <a:cubicBezTo>
                          <a:pt x="155" y="13"/>
                          <a:pt x="152" y="18"/>
                          <a:pt x="147" y="19"/>
                        </a:cubicBezTo>
                        <a:cubicBezTo>
                          <a:pt x="117" y="24"/>
                          <a:pt x="113" y="28"/>
                          <a:pt x="113" y="60"/>
                        </a:cubicBezTo>
                        <a:cubicBezTo>
                          <a:pt x="113" y="130"/>
                          <a:pt x="113" y="199"/>
                          <a:pt x="113" y="269"/>
                        </a:cubicBezTo>
                        <a:cubicBezTo>
                          <a:pt x="113" y="293"/>
                          <a:pt x="118" y="298"/>
                          <a:pt x="143" y="302"/>
                        </a:cubicBezTo>
                        <a:cubicBezTo>
                          <a:pt x="145" y="303"/>
                          <a:pt x="148" y="303"/>
                          <a:pt x="150" y="304"/>
                        </a:cubicBezTo>
                        <a:cubicBezTo>
                          <a:pt x="153" y="307"/>
                          <a:pt x="156" y="311"/>
                          <a:pt x="159" y="314"/>
                        </a:cubicBezTo>
                        <a:cubicBezTo>
                          <a:pt x="155" y="316"/>
                          <a:pt x="152" y="319"/>
                          <a:pt x="148" y="319"/>
                        </a:cubicBezTo>
                        <a:cubicBezTo>
                          <a:pt x="126" y="320"/>
                          <a:pt x="103" y="320"/>
                          <a:pt x="81" y="320"/>
                        </a:cubicBezTo>
                        <a:cubicBezTo>
                          <a:pt x="81" y="320"/>
                          <a:pt x="81" y="320"/>
                          <a:pt x="81" y="3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67" name="Freeform 39"/>
                <p:cNvSpPr/>
                <p:nvPr/>
              </p:nvSpPr>
              <p:spPr bwMode="auto">
                <a:xfrm>
                  <a:off x="4811713" y="3390901"/>
                  <a:ext cx="492125" cy="1004888"/>
                </a:xfrm>
                <a:custGeom>
                  <a:avLst/>
                  <a:gdLst>
                    <a:gd name="T0" fmla="*/ 77 w 156"/>
                    <a:gd name="T1" fmla="*/ 0 h 318"/>
                    <a:gd name="T2" fmla="*/ 140 w 156"/>
                    <a:gd name="T3" fmla="*/ 1 h 318"/>
                    <a:gd name="T4" fmla="*/ 156 w 156"/>
                    <a:gd name="T5" fmla="*/ 8 h 318"/>
                    <a:gd name="T6" fmla="*/ 141 w 156"/>
                    <a:gd name="T7" fmla="*/ 19 h 318"/>
                    <a:gd name="T8" fmla="*/ 113 w 156"/>
                    <a:gd name="T9" fmla="*/ 51 h 318"/>
                    <a:gd name="T10" fmla="*/ 113 w 156"/>
                    <a:gd name="T11" fmla="*/ 270 h 318"/>
                    <a:gd name="T12" fmla="*/ 141 w 156"/>
                    <a:gd name="T13" fmla="*/ 302 h 318"/>
                    <a:gd name="T14" fmla="*/ 148 w 156"/>
                    <a:gd name="T15" fmla="*/ 303 h 318"/>
                    <a:gd name="T16" fmla="*/ 156 w 156"/>
                    <a:gd name="T17" fmla="*/ 310 h 318"/>
                    <a:gd name="T18" fmla="*/ 148 w 156"/>
                    <a:gd name="T19" fmla="*/ 317 h 318"/>
                    <a:gd name="T20" fmla="*/ 139 w 156"/>
                    <a:gd name="T21" fmla="*/ 318 h 318"/>
                    <a:gd name="T22" fmla="*/ 14 w 156"/>
                    <a:gd name="T23" fmla="*/ 318 h 318"/>
                    <a:gd name="T24" fmla="*/ 0 w 156"/>
                    <a:gd name="T25" fmla="*/ 311 h 318"/>
                    <a:gd name="T26" fmla="*/ 13 w 156"/>
                    <a:gd name="T27" fmla="*/ 302 h 318"/>
                    <a:gd name="T28" fmla="*/ 49 w 156"/>
                    <a:gd name="T29" fmla="*/ 262 h 318"/>
                    <a:gd name="T30" fmla="*/ 49 w 156"/>
                    <a:gd name="T31" fmla="*/ 59 h 318"/>
                    <a:gd name="T32" fmla="*/ 42 w 156"/>
                    <a:gd name="T33" fmla="*/ 32 h 318"/>
                    <a:gd name="T34" fmla="*/ 23 w 156"/>
                    <a:gd name="T35" fmla="*/ 20 h 318"/>
                    <a:gd name="T36" fmla="*/ 11 w 156"/>
                    <a:gd name="T37" fmla="*/ 18 h 318"/>
                    <a:gd name="T38" fmla="*/ 1 w 156"/>
                    <a:gd name="T39" fmla="*/ 7 h 318"/>
                    <a:gd name="T40" fmla="*/ 13 w 156"/>
                    <a:gd name="T41" fmla="*/ 1 h 318"/>
                    <a:gd name="T42" fmla="*/ 77 w 156"/>
                    <a:gd name="T43" fmla="*/ 1 h 318"/>
                    <a:gd name="T44" fmla="*/ 77 w 156"/>
                    <a:gd name="T4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6" h="318">
                      <a:moveTo>
                        <a:pt x="77" y="0"/>
                      </a:moveTo>
                      <a:cubicBezTo>
                        <a:pt x="98" y="0"/>
                        <a:pt x="119" y="0"/>
                        <a:pt x="140" y="1"/>
                      </a:cubicBezTo>
                      <a:cubicBezTo>
                        <a:pt x="146" y="1"/>
                        <a:pt x="151" y="6"/>
                        <a:pt x="156" y="8"/>
                      </a:cubicBezTo>
                      <a:cubicBezTo>
                        <a:pt x="151" y="12"/>
                        <a:pt x="146" y="18"/>
                        <a:pt x="141" y="19"/>
                      </a:cubicBezTo>
                      <a:cubicBezTo>
                        <a:pt x="117" y="23"/>
                        <a:pt x="113" y="26"/>
                        <a:pt x="113" y="51"/>
                      </a:cubicBezTo>
                      <a:cubicBezTo>
                        <a:pt x="113" y="124"/>
                        <a:pt x="113" y="197"/>
                        <a:pt x="113" y="270"/>
                      </a:cubicBezTo>
                      <a:cubicBezTo>
                        <a:pt x="113" y="291"/>
                        <a:pt x="119" y="298"/>
                        <a:pt x="141" y="302"/>
                      </a:cubicBezTo>
                      <a:cubicBezTo>
                        <a:pt x="143" y="302"/>
                        <a:pt x="146" y="302"/>
                        <a:pt x="148" y="303"/>
                      </a:cubicBezTo>
                      <a:cubicBezTo>
                        <a:pt x="151" y="305"/>
                        <a:pt x="153" y="308"/>
                        <a:pt x="156" y="310"/>
                      </a:cubicBezTo>
                      <a:cubicBezTo>
                        <a:pt x="153" y="313"/>
                        <a:pt x="151" y="316"/>
                        <a:pt x="148" y="317"/>
                      </a:cubicBezTo>
                      <a:cubicBezTo>
                        <a:pt x="145" y="318"/>
                        <a:pt x="142" y="318"/>
                        <a:pt x="139" y="318"/>
                      </a:cubicBezTo>
                      <a:cubicBezTo>
                        <a:pt x="97" y="318"/>
                        <a:pt x="56" y="318"/>
                        <a:pt x="14" y="318"/>
                      </a:cubicBezTo>
                      <a:cubicBezTo>
                        <a:pt x="9" y="318"/>
                        <a:pt x="5" y="313"/>
                        <a:pt x="0" y="311"/>
                      </a:cubicBezTo>
                      <a:cubicBezTo>
                        <a:pt x="4" y="308"/>
                        <a:pt x="9" y="302"/>
                        <a:pt x="13" y="302"/>
                      </a:cubicBezTo>
                      <a:cubicBezTo>
                        <a:pt x="39" y="302"/>
                        <a:pt x="49" y="282"/>
                        <a:pt x="49" y="262"/>
                      </a:cubicBezTo>
                      <a:cubicBezTo>
                        <a:pt x="49" y="194"/>
                        <a:pt x="49" y="127"/>
                        <a:pt x="49" y="59"/>
                      </a:cubicBezTo>
                      <a:cubicBezTo>
                        <a:pt x="49" y="50"/>
                        <a:pt x="45" y="41"/>
                        <a:pt x="42" y="32"/>
                      </a:cubicBezTo>
                      <a:cubicBezTo>
                        <a:pt x="39" y="23"/>
                        <a:pt x="33" y="19"/>
                        <a:pt x="23" y="20"/>
                      </a:cubicBezTo>
                      <a:cubicBezTo>
                        <a:pt x="19" y="20"/>
                        <a:pt x="14" y="20"/>
                        <a:pt x="11" y="18"/>
                      </a:cubicBezTo>
                      <a:cubicBezTo>
                        <a:pt x="7" y="15"/>
                        <a:pt x="4" y="11"/>
                        <a:pt x="1" y="7"/>
                      </a:cubicBezTo>
                      <a:cubicBezTo>
                        <a:pt x="5" y="5"/>
                        <a:pt x="9" y="1"/>
                        <a:pt x="13" y="1"/>
                      </a:cubicBezTo>
                      <a:cubicBezTo>
                        <a:pt x="34" y="1"/>
                        <a:pt x="56" y="1"/>
                        <a:pt x="77" y="1"/>
                      </a:cubicBezTo>
                      <a:cubicBezTo>
                        <a:pt x="77" y="1"/>
                        <a:pt x="77" y="0"/>
                        <a:pt x="7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41" name="组合 340"/>
              <p:cNvGrpSpPr/>
              <p:nvPr/>
            </p:nvGrpSpPr>
            <p:grpSpPr>
              <a:xfrm>
                <a:off x="-1477663" y="861685"/>
                <a:ext cx="13593763" cy="2382838"/>
                <a:chOff x="-393700" y="609601"/>
                <a:chExt cx="13593763" cy="2382838"/>
              </a:xfrm>
              <a:grpFill/>
            </p:grpSpPr>
            <p:sp>
              <p:nvSpPr>
                <p:cNvPr id="342" name="Freeform 7"/>
                <p:cNvSpPr>
                  <a:spLocks noEditPoints="1"/>
                </p:cNvSpPr>
                <p:nvPr/>
              </p:nvSpPr>
              <p:spPr bwMode="auto">
                <a:xfrm>
                  <a:off x="6197600" y="673101"/>
                  <a:ext cx="2316163" cy="2319338"/>
                </a:xfrm>
                <a:custGeom>
                  <a:avLst/>
                  <a:gdLst>
                    <a:gd name="T0" fmla="*/ 396 w 734"/>
                    <a:gd name="T1" fmla="*/ 366 h 734"/>
                    <a:gd name="T2" fmla="*/ 253 w 734"/>
                    <a:gd name="T3" fmla="*/ 447 h 734"/>
                    <a:gd name="T4" fmla="*/ 163 w 734"/>
                    <a:gd name="T5" fmla="*/ 538 h 734"/>
                    <a:gd name="T6" fmla="*/ 127 w 734"/>
                    <a:gd name="T7" fmla="*/ 642 h 734"/>
                    <a:gd name="T8" fmla="*/ 38 w 734"/>
                    <a:gd name="T9" fmla="*/ 710 h 734"/>
                    <a:gd name="T10" fmla="*/ 72 w 734"/>
                    <a:gd name="T11" fmla="*/ 613 h 734"/>
                    <a:gd name="T12" fmla="*/ 83 w 734"/>
                    <a:gd name="T13" fmla="*/ 584 h 734"/>
                    <a:gd name="T14" fmla="*/ 58 w 734"/>
                    <a:gd name="T15" fmla="*/ 524 h 734"/>
                    <a:gd name="T16" fmla="*/ 75 w 734"/>
                    <a:gd name="T17" fmla="*/ 408 h 734"/>
                    <a:gd name="T18" fmla="*/ 82 w 734"/>
                    <a:gd name="T19" fmla="*/ 389 h 734"/>
                    <a:gd name="T20" fmla="*/ 44 w 734"/>
                    <a:gd name="T21" fmla="*/ 410 h 734"/>
                    <a:gd name="T22" fmla="*/ 8 w 734"/>
                    <a:gd name="T23" fmla="*/ 413 h 734"/>
                    <a:gd name="T24" fmla="*/ 111 w 734"/>
                    <a:gd name="T25" fmla="*/ 321 h 734"/>
                    <a:gd name="T26" fmla="*/ 241 w 734"/>
                    <a:gd name="T27" fmla="*/ 239 h 734"/>
                    <a:gd name="T28" fmla="*/ 222 w 734"/>
                    <a:gd name="T29" fmla="*/ 207 h 734"/>
                    <a:gd name="T30" fmla="*/ 157 w 734"/>
                    <a:gd name="T31" fmla="*/ 228 h 734"/>
                    <a:gd name="T32" fmla="*/ 135 w 734"/>
                    <a:gd name="T33" fmla="*/ 142 h 734"/>
                    <a:gd name="T34" fmla="*/ 267 w 734"/>
                    <a:gd name="T35" fmla="*/ 7 h 734"/>
                    <a:gd name="T36" fmla="*/ 294 w 734"/>
                    <a:gd name="T37" fmla="*/ 65 h 734"/>
                    <a:gd name="T38" fmla="*/ 232 w 734"/>
                    <a:gd name="T39" fmla="*/ 141 h 734"/>
                    <a:gd name="T40" fmla="*/ 308 w 734"/>
                    <a:gd name="T41" fmla="*/ 109 h 734"/>
                    <a:gd name="T42" fmla="*/ 445 w 734"/>
                    <a:gd name="T43" fmla="*/ 58 h 734"/>
                    <a:gd name="T44" fmla="*/ 507 w 734"/>
                    <a:gd name="T45" fmla="*/ 26 h 734"/>
                    <a:gd name="T46" fmla="*/ 539 w 734"/>
                    <a:gd name="T47" fmla="*/ 67 h 734"/>
                    <a:gd name="T48" fmla="*/ 522 w 734"/>
                    <a:gd name="T49" fmla="*/ 110 h 734"/>
                    <a:gd name="T50" fmla="*/ 591 w 734"/>
                    <a:gd name="T51" fmla="*/ 130 h 734"/>
                    <a:gd name="T52" fmla="*/ 512 w 734"/>
                    <a:gd name="T53" fmla="*/ 203 h 734"/>
                    <a:gd name="T54" fmla="*/ 444 w 734"/>
                    <a:gd name="T55" fmla="*/ 249 h 734"/>
                    <a:gd name="T56" fmla="*/ 465 w 734"/>
                    <a:gd name="T57" fmla="*/ 176 h 734"/>
                    <a:gd name="T58" fmla="*/ 468 w 734"/>
                    <a:gd name="T59" fmla="*/ 120 h 734"/>
                    <a:gd name="T60" fmla="*/ 363 w 734"/>
                    <a:gd name="T61" fmla="*/ 151 h 734"/>
                    <a:gd name="T62" fmla="*/ 276 w 734"/>
                    <a:gd name="T63" fmla="*/ 231 h 734"/>
                    <a:gd name="T64" fmla="*/ 297 w 734"/>
                    <a:gd name="T65" fmla="*/ 286 h 734"/>
                    <a:gd name="T66" fmla="*/ 204 w 734"/>
                    <a:gd name="T67" fmla="*/ 339 h 734"/>
                    <a:gd name="T68" fmla="*/ 109 w 734"/>
                    <a:gd name="T69" fmla="*/ 453 h 734"/>
                    <a:gd name="T70" fmla="*/ 114 w 734"/>
                    <a:gd name="T71" fmla="*/ 479 h 734"/>
                    <a:gd name="T72" fmla="*/ 138 w 734"/>
                    <a:gd name="T73" fmla="*/ 440 h 734"/>
                    <a:gd name="T74" fmla="*/ 201 w 734"/>
                    <a:gd name="T75" fmla="*/ 371 h 734"/>
                    <a:gd name="T76" fmla="*/ 372 w 734"/>
                    <a:gd name="T77" fmla="*/ 325 h 734"/>
                    <a:gd name="T78" fmla="*/ 531 w 734"/>
                    <a:gd name="T79" fmla="*/ 369 h 734"/>
                    <a:gd name="T80" fmla="*/ 487 w 734"/>
                    <a:gd name="T81" fmla="*/ 461 h 734"/>
                    <a:gd name="T82" fmla="*/ 415 w 734"/>
                    <a:gd name="T83" fmla="*/ 484 h 734"/>
                    <a:gd name="T84" fmla="*/ 451 w 734"/>
                    <a:gd name="T85" fmla="*/ 585 h 734"/>
                    <a:gd name="T86" fmla="*/ 607 w 734"/>
                    <a:gd name="T87" fmla="*/ 551 h 734"/>
                    <a:gd name="T88" fmla="*/ 671 w 734"/>
                    <a:gd name="T89" fmla="*/ 456 h 734"/>
                    <a:gd name="T90" fmla="*/ 720 w 734"/>
                    <a:gd name="T91" fmla="*/ 465 h 734"/>
                    <a:gd name="T92" fmla="*/ 610 w 734"/>
                    <a:gd name="T93" fmla="*/ 638 h 734"/>
                    <a:gd name="T94" fmla="*/ 477 w 734"/>
                    <a:gd name="T95" fmla="*/ 661 h 734"/>
                    <a:gd name="T96" fmla="*/ 332 w 734"/>
                    <a:gd name="T97" fmla="*/ 552 h 734"/>
                    <a:gd name="T98" fmla="*/ 415 w 734"/>
                    <a:gd name="T99" fmla="*/ 368 h 734"/>
                    <a:gd name="T100" fmla="*/ 421 w 734"/>
                    <a:gd name="T101" fmla="*/ 359 h 734"/>
                    <a:gd name="T102" fmla="*/ 477 w 734"/>
                    <a:gd name="T103" fmla="*/ 392 h 734"/>
                    <a:gd name="T104" fmla="*/ 421 w 734"/>
                    <a:gd name="T105" fmla="*/ 359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4" h="734">
                      <a:moveTo>
                        <a:pt x="411" y="361"/>
                      </a:moveTo>
                      <a:cubicBezTo>
                        <a:pt x="406" y="362"/>
                        <a:pt x="401" y="363"/>
                        <a:pt x="396" y="366"/>
                      </a:cubicBezTo>
                      <a:cubicBezTo>
                        <a:pt x="368" y="379"/>
                        <a:pt x="340" y="392"/>
                        <a:pt x="313" y="408"/>
                      </a:cubicBezTo>
                      <a:cubicBezTo>
                        <a:pt x="292" y="419"/>
                        <a:pt x="273" y="434"/>
                        <a:pt x="253" y="447"/>
                      </a:cubicBezTo>
                      <a:cubicBezTo>
                        <a:pt x="237" y="458"/>
                        <a:pt x="221" y="472"/>
                        <a:pt x="202" y="479"/>
                      </a:cubicBezTo>
                      <a:cubicBezTo>
                        <a:pt x="174" y="490"/>
                        <a:pt x="167" y="513"/>
                        <a:pt x="163" y="538"/>
                      </a:cubicBezTo>
                      <a:cubicBezTo>
                        <a:pt x="160" y="550"/>
                        <a:pt x="157" y="561"/>
                        <a:pt x="153" y="572"/>
                      </a:cubicBezTo>
                      <a:cubicBezTo>
                        <a:pt x="145" y="596"/>
                        <a:pt x="136" y="619"/>
                        <a:pt x="127" y="642"/>
                      </a:cubicBezTo>
                      <a:cubicBezTo>
                        <a:pt x="120" y="662"/>
                        <a:pt x="116" y="683"/>
                        <a:pt x="106" y="701"/>
                      </a:cubicBezTo>
                      <a:cubicBezTo>
                        <a:pt x="91" y="732"/>
                        <a:pt x="62" y="734"/>
                        <a:pt x="38" y="710"/>
                      </a:cubicBezTo>
                      <a:cubicBezTo>
                        <a:pt x="3" y="674"/>
                        <a:pt x="20" y="647"/>
                        <a:pt x="43" y="619"/>
                      </a:cubicBezTo>
                      <a:cubicBezTo>
                        <a:pt x="50" y="611"/>
                        <a:pt x="61" y="608"/>
                        <a:pt x="72" y="613"/>
                      </a:cubicBezTo>
                      <a:cubicBezTo>
                        <a:pt x="81" y="618"/>
                        <a:pt x="90" y="617"/>
                        <a:pt x="93" y="607"/>
                      </a:cubicBezTo>
                      <a:cubicBezTo>
                        <a:pt x="96" y="598"/>
                        <a:pt x="95" y="589"/>
                        <a:pt x="83" y="584"/>
                      </a:cubicBezTo>
                      <a:cubicBezTo>
                        <a:pt x="66" y="578"/>
                        <a:pt x="65" y="571"/>
                        <a:pt x="66" y="553"/>
                      </a:cubicBezTo>
                      <a:cubicBezTo>
                        <a:pt x="67" y="543"/>
                        <a:pt x="64" y="532"/>
                        <a:pt x="58" y="524"/>
                      </a:cubicBezTo>
                      <a:cubicBezTo>
                        <a:pt x="47" y="507"/>
                        <a:pt x="37" y="489"/>
                        <a:pt x="43" y="469"/>
                      </a:cubicBezTo>
                      <a:cubicBezTo>
                        <a:pt x="49" y="447"/>
                        <a:pt x="56" y="424"/>
                        <a:pt x="75" y="408"/>
                      </a:cubicBezTo>
                      <a:cubicBezTo>
                        <a:pt x="78" y="406"/>
                        <a:pt x="82" y="404"/>
                        <a:pt x="83" y="401"/>
                      </a:cubicBezTo>
                      <a:cubicBezTo>
                        <a:pt x="84" y="397"/>
                        <a:pt x="83" y="393"/>
                        <a:pt x="82" y="389"/>
                      </a:cubicBezTo>
                      <a:cubicBezTo>
                        <a:pt x="79" y="389"/>
                        <a:pt x="75" y="389"/>
                        <a:pt x="72" y="390"/>
                      </a:cubicBezTo>
                      <a:cubicBezTo>
                        <a:pt x="62" y="397"/>
                        <a:pt x="53" y="404"/>
                        <a:pt x="44" y="410"/>
                      </a:cubicBezTo>
                      <a:cubicBezTo>
                        <a:pt x="42" y="412"/>
                        <a:pt x="40" y="415"/>
                        <a:pt x="38" y="415"/>
                      </a:cubicBezTo>
                      <a:cubicBezTo>
                        <a:pt x="28" y="415"/>
                        <a:pt x="14" y="418"/>
                        <a:pt x="8" y="413"/>
                      </a:cubicBezTo>
                      <a:cubicBezTo>
                        <a:pt x="0" y="405"/>
                        <a:pt x="5" y="391"/>
                        <a:pt x="15" y="385"/>
                      </a:cubicBezTo>
                      <a:cubicBezTo>
                        <a:pt x="47" y="363"/>
                        <a:pt x="79" y="342"/>
                        <a:pt x="111" y="321"/>
                      </a:cubicBezTo>
                      <a:cubicBezTo>
                        <a:pt x="131" y="307"/>
                        <a:pt x="151" y="292"/>
                        <a:pt x="172" y="278"/>
                      </a:cubicBezTo>
                      <a:cubicBezTo>
                        <a:pt x="194" y="262"/>
                        <a:pt x="213" y="242"/>
                        <a:pt x="241" y="239"/>
                      </a:cubicBezTo>
                      <a:cubicBezTo>
                        <a:pt x="244" y="239"/>
                        <a:pt x="247" y="231"/>
                        <a:pt x="247" y="230"/>
                      </a:cubicBezTo>
                      <a:cubicBezTo>
                        <a:pt x="239" y="222"/>
                        <a:pt x="232" y="211"/>
                        <a:pt x="222" y="207"/>
                      </a:cubicBezTo>
                      <a:cubicBezTo>
                        <a:pt x="215" y="204"/>
                        <a:pt x="202" y="207"/>
                        <a:pt x="197" y="212"/>
                      </a:cubicBezTo>
                      <a:cubicBezTo>
                        <a:pt x="185" y="223"/>
                        <a:pt x="174" y="235"/>
                        <a:pt x="157" y="228"/>
                      </a:cubicBezTo>
                      <a:cubicBezTo>
                        <a:pt x="138" y="220"/>
                        <a:pt x="128" y="205"/>
                        <a:pt x="124" y="186"/>
                      </a:cubicBezTo>
                      <a:cubicBezTo>
                        <a:pt x="121" y="170"/>
                        <a:pt x="125" y="156"/>
                        <a:pt x="135" y="142"/>
                      </a:cubicBezTo>
                      <a:cubicBezTo>
                        <a:pt x="151" y="121"/>
                        <a:pt x="164" y="97"/>
                        <a:pt x="181" y="76"/>
                      </a:cubicBezTo>
                      <a:cubicBezTo>
                        <a:pt x="203" y="46"/>
                        <a:pt x="231" y="21"/>
                        <a:pt x="267" y="7"/>
                      </a:cubicBezTo>
                      <a:cubicBezTo>
                        <a:pt x="285" y="0"/>
                        <a:pt x="300" y="8"/>
                        <a:pt x="310" y="28"/>
                      </a:cubicBezTo>
                      <a:cubicBezTo>
                        <a:pt x="315" y="40"/>
                        <a:pt x="308" y="56"/>
                        <a:pt x="294" y="65"/>
                      </a:cubicBezTo>
                      <a:cubicBezTo>
                        <a:pt x="269" y="81"/>
                        <a:pt x="247" y="100"/>
                        <a:pt x="233" y="127"/>
                      </a:cubicBezTo>
                      <a:cubicBezTo>
                        <a:pt x="231" y="131"/>
                        <a:pt x="233" y="136"/>
                        <a:pt x="232" y="141"/>
                      </a:cubicBezTo>
                      <a:cubicBezTo>
                        <a:pt x="237" y="139"/>
                        <a:pt x="244" y="138"/>
                        <a:pt x="246" y="134"/>
                      </a:cubicBezTo>
                      <a:cubicBezTo>
                        <a:pt x="260" y="109"/>
                        <a:pt x="282" y="105"/>
                        <a:pt x="308" y="109"/>
                      </a:cubicBezTo>
                      <a:cubicBezTo>
                        <a:pt x="328" y="111"/>
                        <a:pt x="348" y="111"/>
                        <a:pt x="367" y="99"/>
                      </a:cubicBezTo>
                      <a:cubicBezTo>
                        <a:pt x="392" y="84"/>
                        <a:pt x="419" y="72"/>
                        <a:pt x="445" y="58"/>
                      </a:cubicBezTo>
                      <a:cubicBezTo>
                        <a:pt x="452" y="55"/>
                        <a:pt x="458" y="50"/>
                        <a:pt x="464" y="47"/>
                      </a:cubicBezTo>
                      <a:cubicBezTo>
                        <a:pt x="478" y="39"/>
                        <a:pt x="492" y="32"/>
                        <a:pt x="507" y="26"/>
                      </a:cubicBezTo>
                      <a:cubicBezTo>
                        <a:pt x="520" y="21"/>
                        <a:pt x="535" y="25"/>
                        <a:pt x="541" y="36"/>
                      </a:cubicBezTo>
                      <a:cubicBezTo>
                        <a:pt x="546" y="44"/>
                        <a:pt x="542" y="57"/>
                        <a:pt x="539" y="67"/>
                      </a:cubicBezTo>
                      <a:cubicBezTo>
                        <a:pt x="535" y="76"/>
                        <a:pt x="527" y="84"/>
                        <a:pt x="523" y="94"/>
                      </a:cubicBezTo>
                      <a:cubicBezTo>
                        <a:pt x="521" y="98"/>
                        <a:pt x="522" y="105"/>
                        <a:pt x="522" y="110"/>
                      </a:cubicBezTo>
                      <a:cubicBezTo>
                        <a:pt x="528" y="109"/>
                        <a:pt x="534" y="109"/>
                        <a:pt x="538" y="106"/>
                      </a:cubicBezTo>
                      <a:cubicBezTo>
                        <a:pt x="555" y="93"/>
                        <a:pt x="587" y="107"/>
                        <a:pt x="591" y="130"/>
                      </a:cubicBezTo>
                      <a:cubicBezTo>
                        <a:pt x="597" y="161"/>
                        <a:pt x="584" y="177"/>
                        <a:pt x="552" y="180"/>
                      </a:cubicBezTo>
                      <a:cubicBezTo>
                        <a:pt x="536" y="182"/>
                        <a:pt x="522" y="190"/>
                        <a:pt x="512" y="203"/>
                      </a:cubicBezTo>
                      <a:cubicBezTo>
                        <a:pt x="502" y="218"/>
                        <a:pt x="493" y="232"/>
                        <a:pt x="481" y="245"/>
                      </a:cubicBezTo>
                      <a:cubicBezTo>
                        <a:pt x="472" y="256"/>
                        <a:pt x="455" y="256"/>
                        <a:pt x="444" y="249"/>
                      </a:cubicBezTo>
                      <a:cubicBezTo>
                        <a:pt x="432" y="240"/>
                        <a:pt x="427" y="221"/>
                        <a:pt x="431" y="209"/>
                      </a:cubicBezTo>
                      <a:cubicBezTo>
                        <a:pt x="437" y="193"/>
                        <a:pt x="449" y="182"/>
                        <a:pt x="465" y="176"/>
                      </a:cubicBezTo>
                      <a:cubicBezTo>
                        <a:pt x="482" y="169"/>
                        <a:pt x="484" y="160"/>
                        <a:pt x="475" y="144"/>
                      </a:cubicBezTo>
                      <a:cubicBezTo>
                        <a:pt x="471" y="137"/>
                        <a:pt x="469" y="128"/>
                        <a:pt x="468" y="120"/>
                      </a:cubicBezTo>
                      <a:cubicBezTo>
                        <a:pt x="466" y="97"/>
                        <a:pt x="458" y="89"/>
                        <a:pt x="438" y="100"/>
                      </a:cubicBezTo>
                      <a:cubicBezTo>
                        <a:pt x="412" y="114"/>
                        <a:pt x="386" y="132"/>
                        <a:pt x="363" y="151"/>
                      </a:cubicBezTo>
                      <a:cubicBezTo>
                        <a:pt x="341" y="170"/>
                        <a:pt x="322" y="192"/>
                        <a:pt x="301" y="213"/>
                      </a:cubicBezTo>
                      <a:cubicBezTo>
                        <a:pt x="293" y="220"/>
                        <a:pt x="285" y="226"/>
                        <a:pt x="276" y="231"/>
                      </a:cubicBezTo>
                      <a:cubicBezTo>
                        <a:pt x="263" y="238"/>
                        <a:pt x="263" y="240"/>
                        <a:pt x="272" y="251"/>
                      </a:cubicBezTo>
                      <a:cubicBezTo>
                        <a:pt x="282" y="262"/>
                        <a:pt x="290" y="274"/>
                        <a:pt x="297" y="286"/>
                      </a:cubicBezTo>
                      <a:cubicBezTo>
                        <a:pt x="303" y="297"/>
                        <a:pt x="298" y="312"/>
                        <a:pt x="287" y="317"/>
                      </a:cubicBezTo>
                      <a:cubicBezTo>
                        <a:pt x="261" y="331"/>
                        <a:pt x="235" y="342"/>
                        <a:pt x="204" y="339"/>
                      </a:cubicBezTo>
                      <a:cubicBezTo>
                        <a:pt x="180" y="337"/>
                        <a:pt x="146" y="362"/>
                        <a:pt x="137" y="385"/>
                      </a:cubicBezTo>
                      <a:cubicBezTo>
                        <a:pt x="128" y="408"/>
                        <a:pt x="118" y="430"/>
                        <a:pt x="109" y="453"/>
                      </a:cubicBezTo>
                      <a:cubicBezTo>
                        <a:pt x="107" y="458"/>
                        <a:pt x="105" y="463"/>
                        <a:pt x="106" y="468"/>
                      </a:cubicBezTo>
                      <a:cubicBezTo>
                        <a:pt x="107" y="472"/>
                        <a:pt x="110" y="477"/>
                        <a:pt x="114" y="479"/>
                      </a:cubicBezTo>
                      <a:cubicBezTo>
                        <a:pt x="116" y="480"/>
                        <a:pt x="123" y="477"/>
                        <a:pt x="124" y="474"/>
                      </a:cubicBezTo>
                      <a:cubicBezTo>
                        <a:pt x="130" y="463"/>
                        <a:pt x="136" y="452"/>
                        <a:pt x="138" y="440"/>
                      </a:cubicBezTo>
                      <a:cubicBezTo>
                        <a:pt x="142" y="413"/>
                        <a:pt x="155" y="392"/>
                        <a:pt x="173" y="373"/>
                      </a:cubicBezTo>
                      <a:cubicBezTo>
                        <a:pt x="183" y="362"/>
                        <a:pt x="191" y="361"/>
                        <a:pt x="201" y="371"/>
                      </a:cubicBezTo>
                      <a:cubicBezTo>
                        <a:pt x="218" y="389"/>
                        <a:pt x="237" y="389"/>
                        <a:pt x="257" y="379"/>
                      </a:cubicBezTo>
                      <a:cubicBezTo>
                        <a:pt x="296" y="361"/>
                        <a:pt x="333" y="343"/>
                        <a:pt x="372" y="325"/>
                      </a:cubicBezTo>
                      <a:cubicBezTo>
                        <a:pt x="402" y="311"/>
                        <a:pt x="433" y="302"/>
                        <a:pt x="466" y="305"/>
                      </a:cubicBezTo>
                      <a:cubicBezTo>
                        <a:pt x="506" y="309"/>
                        <a:pt x="526" y="334"/>
                        <a:pt x="531" y="369"/>
                      </a:cubicBezTo>
                      <a:cubicBezTo>
                        <a:pt x="532" y="381"/>
                        <a:pt x="525" y="394"/>
                        <a:pt x="519" y="405"/>
                      </a:cubicBezTo>
                      <a:cubicBezTo>
                        <a:pt x="508" y="424"/>
                        <a:pt x="493" y="439"/>
                        <a:pt x="487" y="461"/>
                      </a:cubicBezTo>
                      <a:cubicBezTo>
                        <a:pt x="479" y="485"/>
                        <a:pt x="459" y="490"/>
                        <a:pt x="436" y="476"/>
                      </a:cubicBezTo>
                      <a:cubicBezTo>
                        <a:pt x="425" y="470"/>
                        <a:pt x="419" y="478"/>
                        <a:pt x="415" y="484"/>
                      </a:cubicBezTo>
                      <a:cubicBezTo>
                        <a:pt x="401" y="507"/>
                        <a:pt x="397" y="532"/>
                        <a:pt x="409" y="557"/>
                      </a:cubicBezTo>
                      <a:cubicBezTo>
                        <a:pt x="417" y="575"/>
                        <a:pt x="433" y="586"/>
                        <a:pt x="451" y="585"/>
                      </a:cubicBezTo>
                      <a:cubicBezTo>
                        <a:pt x="481" y="584"/>
                        <a:pt x="512" y="580"/>
                        <a:pt x="541" y="574"/>
                      </a:cubicBezTo>
                      <a:cubicBezTo>
                        <a:pt x="564" y="569"/>
                        <a:pt x="586" y="561"/>
                        <a:pt x="607" y="551"/>
                      </a:cubicBezTo>
                      <a:cubicBezTo>
                        <a:pt x="635" y="538"/>
                        <a:pt x="652" y="517"/>
                        <a:pt x="657" y="485"/>
                      </a:cubicBezTo>
                      <a:cubicBezTo>
                        <a:pt x="659" y="475"/>
                        <a:pt x="664" y="463"/>
                        <a:pt x="671" y="456"/>
                      </a:cubicBezTo>
                      <a:cubicBezTo>
                        <a:pt x="676" y="450"/>
                        <a:pt x="688" y="445"/>
                        <a:pt x="695" y="447"/>
                      </a:cubicBezTo>
                      <a:cubicBezTo>
                        <a:pt x="705" y="449"/>
                        <a:pt x="717" y="457"/>
                        <a:pt x="720" y="465"/>
                      </a:cubicBezTo>
                      <a:cubicBezTo>
                        <a:pt x="734" y="510"/>
                        <a:pt x="729" y="553"/>
                        <a:pt x="695" y="587"/>
                      </a:cubicBezTo>
                      <a:cubicBezTo>
                        <a:pt x="671" y="611"/>
                        <a:pt x="643" y="629"/>
                        <a:pt x="610" y="638"/>
                      </a:cubicBezTo>
                      <a:cubicBezTo>
                        <a:pt x="589" y="643"/>
                        <a:pt x="570" y="653"/>
                        <a:pt x="549" y="656"/>
                      </a:cubicBezTo>
                      <a:cubicBezTo>
                        <a:pt x="525" y="661"/>
                        <a:pt x="501" y="662"/>
                        <a:pt x="477" y="661"/>
                      </a:cubicBezTo>
                      <a:cubicBezTo>
                        <a:pt x="445" y="660"/>
                        <a:pt x="412" y="655"/>
                        <a:pt x="390" y="630"/>
                      </a:cubicBezTo>
                      <a:cubicBezTo>
                        <a:pt x="368" y="606"/>
                        <a:pt x="341" y="581"/>
                        <a:pt x="332" y="552"/>
                      </a:cubicBezTo>
                      <a:cubicBezTo>
                        <a:pt x="315" y="502"/>
                        <a:pt x="322" y="441"/>
                        <a:pt x="373" y="404"/>
                      </a:cubicBezTo>
                      <a:cubicBezTo>
                        <a:pt x="388" y="393"/>
                        <a:pt x="401" y="380"/>
                        <a:pt x="415" y="368"/>
                      </a:cubicBezTo>
                      <a:cubicBezTo>
                        <a:pt x="414" y="365"/>
                        <a:pt x="413" y="363"/>
                        <a:pt x="411" y="361"/>
                      </a:cubicBezTo>
                      <a:close/>
                      <a:moveTo>
                        <a:pt x="421" y="359"/>
                      </a:moveTo>
                      <a:cubicBezTo>
                        <a:pt x="449" y="364"/>
                        <a:pt x="449" y="364"/>
                        <a:pt x="468" y="390"/>
                      </a:cubicBezTo>
                      <a:cubicBezTo>
                        <a:pt x="469" y="392"/>
                        <a:pt x="475" y="393"/>
                        <a:pt x="477" y="392"/>
                      </a:cubicBezTo>
                      <a:cubicBezTo>
                        <a:pt x="485" y="387"/>
                        <a:pt x="480" y="355"/>
                        <a:pt x="471" y="353"/>
                      </a:cubicBezTo>
                      <a:cubicBezTo>
                        <a:pt x="455" y="350"/>
                        <a:pt x="439" y="347"/>
                        <a:pt x="421" y="3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3" name="Freeform 8"/>
                <p:cNvSpPr>
                  <a:spLocks noEditPoints="1"/>
                </p:cNvSpPr>
                <p:nvPr/>
              </p:nvSpPr>
              <p:spPr bwMode="auto">
                <a:xfrm>
                  <a:off x="-393700" y="855663"/>
                  <a:ext cx="1817688" cy="2114550"/>
                </a:xfrm>
                <a:custGeom>
                  <a:avLst/>
                  <a:gdLst>
                    <a:gd name="T0" fmla="*/ 227 w 576"/>
                    <a:gd name="T1" fmla="*/ 594 h 669"/>
                    <a:gd name="T2" fmla="*/ 134 w 576"/>
                    <a:gd name="T3" fmla="*/ 588 h 669"/>
                    <a:gd name="T4" fmla="*/ 92 w 576"/>
                    <a:gd name="T5" fmla="*/ 525 h 669"/>
                    <a:gd name="T6" fmla="*/ 217 w 576"/>
                    <a:gd name="T7" fmla="*/ 468 h 669"/>
                    <a:gd name="T8" fmla="*/ 236 w 576"/>
                    <a:gd name="T9" fmla="*/ 447 h 669"/>
                    <a:gd name="T10" fmla="*/ 154 w 576"/>
                    <a:gd name="T11" fmla="*/ 452 h 669"/>
                    <a:gd name="T12" fmla="*/ 8 w 576"/>
                    <a:gd name="T13" fmla="*/ 459 h 669"/>
                    <a:gd name="T14" fmla="*/ 42 w 576"/>
                    <a:gd name="T15" fmla="*/ 404 h 669"/>
                    <a:gd name="T16" fmla="*/ 46 w 576"/>
                    <a:gd name="T17" fmla="*/ 381 h 669"/>
                    <a:gd name="T18" fmla="*/ 80 w 576"/>
                    <a:gd name="T19" fmla="*/ 263 h 669"/>
                    <a:gd name="T20" fmla="*/ 96 w 576"/>
                    <a:gd name="T21" fmla="*/ 165 h 669"/>
                    <a:gd name="T22" fmla="*/ 252 w 576"/>
                    <a:gd name="T23" fmla="*/ 85 h 669"/>
                    <a:gd name="T24" fmla="*/ 252 w 576"/>
                    <a:gd name="T25" fmla="*/ 67 h 669"/>
                    <a:gd name="T26" fmla="*/ 123 w 576"/>
                    <a:gd name="T27" fmla="*/ 110 h 669"/>
                    <a:gd name="T28" fmla="*/ 130 w 576"/>
                    <a:gd name="T29" fmla="*/ 31 h 669"/>
                    <a:gd name="T30" fmla="*/ 273 w 576"/>
                    <a:gd name="T31" fmla="*/ 16 h 669"/>
                    <a:gd name="T32" fmla="*/ 333 w 576"/>
                    <a:gd name="T33" fmla="*/ 10 h 669"/>
                    <a:gd name="T34" fmla="*/ 441 w 576"/>
                    <a:gd name="T35" fmla="*/ 2 h 669"/>
                    <a:gd name="T36" fmla="*/ 454 w 576"/>
                    <a:gd name="T37" fmla="*/ 61 h 669"/>
                    <a:gd name="T38" fmla="*/ 359 w 576"/>
                    <a:gd name="T39" fmla="*/ 73 h 669"/>
                    <a:gd name="T40" fmla="*/ 337 w 576"/>
                    <a:gd name="T41" fmla="*/ 99 h 669"/>
                    <a:gd name="T42" fmla="*/ 403 w 576"/>
                    <a:gd name="T43" fmla="*/ 99 h 669"/>
                    <a:gd name="T44" fmla="*/ 447 w 576"/>
                    <a:gd name="T45" fmla="*/ 141 h 669"/>
                    <a:gd name="T46" fmla="*/ 362 w 576"/>
                    <a:gd name="T47" fmla="*/ 322 h 669"/>
                    <a:gd name="T48" fmla="*/ 323 w 576"/>
                    <a:gd name="T49" fmla="*/ 344 h 669"/>
                    <a:gd name="T50" fmla="*/ 386 w 576"/>
                    <a:gd name="T51" fmla="*/ 348 h 669"/>
                    <a:gd name="T52" fmla="*/ 576 w 576"/>
                    <a:gd name="T53" fmla="*/ 382 h 669"/>
                    <a:gd name="T54" fmla="*/ 400 w 576"/>
                    <a:gd name="T55" fmla="*/ 415 h 669"/>
                    <a:gd name="T56" fmla="*/ 317 w 576"/>
                    <a:gd name="T57" fmla="*/ 428 h 669"/>
                    <a:gd name="T58" fmla="*/ 331 w 576"/>
                    <a:gd name="T59" fmla="*/ 460 h 669"/>
                    <a:gd name="T60" fmla="*/ 450 w 576"/>
                    <a:gd name="T61" fmla="*/ 468 h 669"/>
                    <a:gd name="T62" fmla="*/ 322 w 576"/>
                    <a:gd name="T63" fmla="*/ 546 h 669"/>
                    <a:gd name="T64" fmla="*/ 292 w 576"/>
                    <a:gd name="T65" fmla="*/ 642 h 669"/>
                    <a:gd name="T66" fmla="*/ 237 w 576"/>
                    <a:gd name="T67" fmla="*/ 650 h 669"/>
                    <a:gd name="T68" fmla="*/ 247 w 576"/>
                    <a:gd name="T69" fmla="*/ 232 h 669"/>
                    <a:gd name="T70" fmla="*/ 240 w 576"/>
                    <a:gd name="T71" fmla="*/ 224 h 669"/>
                    <a:gd name="T72" fmla="*/ 163 w 576"/>
                    <a:gd name="T73" fmla="*/ 302 h 669"/>
                    <a:gd name="T74" fmla="*/ 150 w 576"/>
                    <a:gd name="T75" fmla="*/ 368 h 669"/>
                    <a:gd name="T76" fmla="*/ 226 w 576"/>
                    <a:gd name="T77" fmla="*/ 347 h 669"/>
                    <a:gd name="T78" fmla="*/ 247 w 576"/>
                    <a:gd name="T79" fmla="*/ 232 h 669"/>
                    <a:gd name="T80" fmla="*/ 316 w 576"/>
                    <a:gd name="T81" fmla="*/ 256 h 669"/>
                    <a:gd name="T82" fmla="*/ 317 w 576"/>
                    <a:gd name="T83" fmla="*/ 279 h 669"/>
                    <a:gd name="T84" fmla="*/ 378 w 576"/>
                    <a:gd name="T85" fmla="*/ 257 h 669"/>
                    <a:gd name="T86" fmla="*/ 390 w 576"/>
                    <a:gd name="T87" fmla="*/ 221 h 669"/>
                    <a:gd name="T88" fmla="*/ 358 w 576"/>
                    <a:gd name="T89" fmla="*/ 150 h 669"/>
                    <a:gd name="T90" fmla="*/ 325 w 576"/>
                    <a:gd name="T91" fmla="*/ 178 h 669"/>
                    <a:gd name="T92" fmla="*/ 313 w 576"/>
                    <a:gd name="T93" fmla="*/ 256 h 669"/>
                    <a:gd name="T94" fmla="*/ 179 w 576"/>
                    <a:gd name="T95" fmla="*/ 200 h 669"/>
                    <a:gd name="T96" fmla="*/ 248 w 576"/>
                    <a:gd name="T97" fmla="*/ 149 h 669"/>
                    <a:gd name="T98" fmla="*/ 235 w 576"/>
                    <a:gd name="T99" fmla="*/ 133 h 669"/>
                    <a:gd name="T100" fmla="*/ 156 w 576"/>
                    <a:gd name="T101" fmla="*/ 189 h 669"/>
                    <a:gd name="T102" fmla="*/ 80 w 576"/>
                    <a:gd name="T103" fmla="*/ 331 h 669"/>
                    <a:gd name="T104" fmla="*/ 107 w 576"/>
                    <a:gd name="T105" fmla="*/ 342 h 669"/>
                    <a:gd name="T106" fmla="*/ 128 w 576"/>
                    <a:gd name="T107" fmla="*/ 297 h 669"/>
                    <a:gd name="T108" fmla="*/ 101 w 576"/>
                    <a:gd name="T109" fmla="*/ 305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6" h="669">
                      <a:moveTo>
                        <a:pt x="227" y="608"/>
                      </a:moveTo>
                      <a:cubicBezTo>
                        <a:pt x="227" y="603"/>
                        <a:pt x="227" y="598"/>
                        <a:pt x="227" y="594"/>
                      </a:cubicBezTo>
                      <a:cubicBezTo>
                        <a:pt x="227" y="568"/>
                        <a:pt x="214" y="561"/>
                        <a:pt x="189" y="573"/>
                      </a:cubicBezTo>
                      <a:cubicBezTo>
                        <a:pt x="172" y="582"/>
                        <a:pt x="154" y="591"/>
                        <a:pt x="134" y="588"/>
                      </a:cubicBezTo>
                      <a:cubicBezTo>
                        <a:pt x="121" y="585"/>
                        <a:pt x="108" y="582"/>
                        <a:pt x="96" y="576"/>
                      </a:cubicBezTo>
                      <a:cubicBezTo>
                        <a:pt x="76" y="566"/>
                        <a:pt x="75" y="540"/>
                        <a:pt x="92" y="525"/>
                      </a:cubicBezTo>
                      <a:cubicBezTo>
                        <a:pt x="115" y="504"/>
                        <a:pt x="144" y="493"/>
                        <a:pt x="173" y="482"/>
                      </a:cubicBezTo>
                      <a:cubicBezTo>
                        <a:pt x="187" y="476"/>
                        <a:pt x="202" y="473"/>
                        <a:pt x="217" y="468"/>
                      </a:cubicBezTo>
                      <a:cubicBezTo>
                        <a:pt x="219" y="467"/>
                        <a:pt x="222" y="467"/>
                        <a:pt x="224" y="465"/>
                      </a:cubicBezTo>
                      <a:cubicBezTo>
                        <a:pt x="228" y="459"/>
                        <a:pt x="232" y="453"/>
                        <a:pt x="236" y="447"/>
                      </a:cubicBezTo>
                      <a:cubicBezTo>
                        <a:pt x="229" y="444"/>
                        <a:pt x="222" y="437"/>
                        <a:pt x="216" y="438"/>
                      </a:cubicBezTo>
                      <a:cubicBezTo>
                        <a:pt x="195" y="441"/>
                        <a:pt x="173" y="445"/>
                        <a:pt x="154" y="452"/>
                      </a:cubicBezTo>
                      <a:cubicBezTo>
                        <a:pt x="111" y="468"/>
                        <a:pt x="66" y="472"/>
                        <a:pt x="21" y="470"/>
                      </a:cubicBezTo>
                      <a:cubicBezTo>
                        <a:pt x="16" y="470"/>
                        <a:pt x="9" y="464"/>
                        <a:pt x="8" y="459"/>
                      </a:cubicBezTo>
                      <a:cubicBezTo>
                        <a:pt x="0" y="436"/>
                        <a:pt x="14" y="411"/>
                        <a:pt x="37" y="405"/>
                      </a:cubicBezTo>
                      <a:cubicBezTo>
                        <a:pt x="39" y="404"/>
                        <a:pt x="40" y="404"/>
                        <a:pt x="42" y="404"/>
                      </a:cubicBezTo>
                      <a:cubicBezTo>
                        <a:pt x="48" y="400"/>
                        <a:pt x="55" y="397"/>
                        <a:pt x="61" y="393"/>
                      </a:cubicBezTo>
                      <a:cubicBezTo>
                        <a:pt x="56" y="389"/>
                        <a:pt x="51" y="384"/>
                        <a:pt x="46" y="381"/>
                      </a:cubicBezTo>
                      <a:cubicBezTo>
                        <a:pt x="34" y="374"/>
                        <a:pt x="28" y="364"/>
                        <a:pt x="25" y="349"/>
                      </a:cubicBezTo>
                      <a:cubicBezTo>
                        <a:pt x="19" y="304"/>
                        <a:pt x="47" y="282"/>
                        <a:pt x="80" y="263"/>
                      </a:cubicBezTo>
                      <a:cubicBezTo>
                        <a:pt x="94" y="255"/>
                        <a:pt x="97" y="248"/>
                        <a:pt x="85" y="237"/>
                      </a:cubicBezTo>
                      <a:cubicBezTo>
                        <a:pt x="63" y="214"/>
                        <a:pt x="74" y="180"/>
                        <a:pt x="96" y="165"/>
                      </a:cubicBezTo>
                      <a:cubicBezTo>
                        <a:pt x="137" y="134"/>
                        <a:pt x="181" y="110"/>
                        <a:pt x="230" y="94"/>
                      </a:cubicBezTo>
                      <a:cubicBezTo>
                        <a:pt x="237" y="91"/>
                        <a:pt x="245" y="89"/>
                        <a:pt x="252" y="85"/>
                      </a:cubicBezTo>
                      <a:cubicBezTo>
                        <a:pt x="255" y="83"/>
                        <a:pt x="260" y="79"/>
                        <a:pt x="260" y="77"/>
                      </a:cubicBezTo>
                      <a:cubicBezTo>
                        <a:pt x="260" y="73"/>
                        <a:pt x="256" y="69"/>
                        <a:pt x="252" y="67"/>
                      </a:cubicBezTo>
                      <a:cubicBezTo>
                        <a:pt x="248" y="66"/>
                        <a:pt x="243" y="66"/>
                        <a:pt x="239" y="68"/>
                      </a:cubicBezTo>
                      <a:cubicBezTo>
                        <a:pt x="200" y="81"/>
                        <a:pt x="160" y="89"/>
                        <a:pt x="123" y="110"/>
                      </a:cubicBezTo>
                      <a:cubicBezTo>
                        <a:pt x="107" y="120"/>
                        <a:pt x="86" y="107"/>
                        <a:pt x="82" y="88"/>
                      </a:cubicBezTo>
                      <a:cubicBezTo>
                        <a:pt x="75" y="58"/>
                        <a:pt x="99" y="30"/>
                        <a:pt x="130" y="31"/>
                      </a:cubicBezTo>
                      <a:cubicBezTo>
                        <a:pt x="152" y="32"/>
                        <a:pt x="174" y="29"/>
                        <a:pt x="196" y="23"/>
                      </a:cubicBezTo>
                      <a:cubicBezTo>
                        <a:pt x="220" y="16"/>
                        <a:pt x="247" y="18"/>
                        <a:pt x="273" y="16"/>
                      </a:cubicBezTo>
                      <a:cubicBezTo>
                        <a:pt x="280" y="16"/>
                        <a:pt x="288" y="16"/>
                        <a:pt x="293" y="12"/>
                      </a:cubicBezTo>
                      <a:cubicBezTo>
                        <a:pt x="306" y="0"/>
                        <a:pt x="319" y="4"/>
                        <a:pt x="333" y="10"/>
                      </a:cubicBezTo>
                      <a:cubicBezTo>
                        <a:pt x="351" y="19"/>
                        <a:pt x="370" y="17"/>
                        <a:pt x="389" y="12"/>
                      </a:cubicBezTo>
                      <a:cubicBezTo>
                        <a:pt x="406" y="8"/>
                        <a:pt x="424" y="3"/>
                        <a:pt x="441" y="2"/>
                      </a:cubicBezTo>
                      <a:cubicBezTo>
                        <a:pt x="457" y="0"/>
                        <a:pt x="473" y="12"/>
                        <a:pt x="476" y="25"/>
                      </a:cubicBezTo>
                      <a:cubicBezTo>
                        <a:pt x="478" y="34"/>
                        <a:pt x="466" y="57"/>
                        <a:pt x="454" y="61"/>
                      </a:cubicBezTo>
                      <a:cubicBezTo>
                        <a:pt x="437" y="66"/>
                        <a:pt x="420" y="69"/>
                        <a:pt x="403" y="71"/>
                      </a:cubicBezTo>
                      <a:cubicBezTo>
                        <a:pt x="389" y="73"/>
                        <a:pt x="374" y="71"/>
                        <a:pt x="359" y="73"/>
                      </a:cubicBezTo>
                      <a:cubicBezTo>
                        <a:pt x="353" y="74"/>
                        <a:pt x="344" y="76"/>
                        <a:pt x="340" y="81"/>
                      </a:cubicBezTo>
                      <a:cubicBezTo>
                        <a:pt x="336" y="85"/>
                        <a:pt x="336" y="93"/>
                        <a:pt x="337" y="99"/>
                      </a:cubicBezTo>
                      <a:cubicBezTo>
                        <a:pt x="338" y="102"/>
                        <a:pt x="346" y="106"/>
                        <a:pt x="350" y="105"/>
                      </a:cubicBezTo>
                      <a:cubicBezTo>
                        <a:pt x="368" y="104"/>
                        <a:pt x="386" y="102"/>
                        <a:pt x="403" y="99"/>
                      </a:cubicBezTo>
                      <a:cubicBezTo>
                        <a:pt x="418" y="97"/>
                        <a:pt x="425" y="105"/>
                        <a:pt x="431" y="116"/>
                      </a:cubicBezTo>
                      <a:cubicBezTo>
                        <a:pt x="436" y="125"/>
                        <a:pt x="441" y="134"/>
                        <a:pt x="447" y="141"/>
                      </a:cubicBezTo>
                      <a:cubicBezTo>
                        <a:pt x="482" y="178"/>
                        <a:pt x="479" y="215"/>
                        <a:pt x="452" y="253"/>
                      </a:cubicBezTo>
                      <a:cubicBezTo>
                        <a:pt x="429" y="285"/>
                        <a:pt x="397" y="306"/>
                        <a:pt x="362" y="322"/>
                      </a:cubicBezTo>
                      <a:cubicBezTo>
                        <a:pt x="356" y="324"/>
                        <a:pt x="348" y="323"/>
                        <a:pt x="340" y="325"/>
                      </a:cubicBezTo>
                      <a:cubicBezTo>
                        <a:pt x="331" y="328"/>
                        <a:pt x="322" y="332"/>
                        <a:pt x="323" y="344"/>
                      </a:cubicBezTo>
                      <a:cubicBezTo>
                        <a:pt x="324" y="352"/>
                        <a:pt x="341" y="357"/>
                        <a:pt x="351" y="355"/>
                      </a:cubicBezTo>
                      <a:cubicBezTo>
                        <a:pt x="362" y="352"/>
                        <a:pt x="374" y="351"/>
                        <a:pt x="386" y="348"/>
                      </a:cubicBezTo>
                      <a:cubicBezTo>
                        <a:pt x="434" y="338"/>
                        <a:pt x="483" y="333"/>
                        <a:pt x="532" y="333"/>
                      </a:cubicBezTo>
                      <a:cubicBezTo>
                        <a:pt x="565" y="333"/>
                        <a:pt x="576" y="345"/>
                        <a:pt x="576" y="382"/>
                      </a:cubicBezTo>
                      <a:cubicBezTo>
                        <a:pt x="575" y="403"/>
                        <a:pt x="551" y="424"/>
                        <a:pt x="528" y="423"/>
                      </a:cubicBezTo>
                      <a:cubicBezTo>
                        <a:pt x="486" y="420"/>
                        <a:pt x="443" y="417"/>
                        <a:pt x="400" y="415"/>
                      </a:cubicBezTo>
                      <a:cubicBezTo>
                        <a:pt x="380" y="414"/>
                        <a:pt x="361" y="414"/>
                        <a:pt x="341" y="416"/>
                      </a:cubicBezTo>
                      <a:cubicBezTo>
                        <a:pt x="333" y="417"/>
                        <a:pt x="322" y="422"/>
                        <a:pt x="317" y="428"/>
                      </a:cubicBezTo>
                      <a:cubicBezTo>
                        <a:pt x="313" y="435"/>
                        <a:pt x="312" y="446"/>
                        <a:pt x="313" y="455"/>
                      </a:cubicBezTo>
                      <a:cubicBezTo>
                        <a:pt x="314" y="457"/>
                        <a:pt x="325" y="461"/>
                        <a:pt x="331" y="460"/>
                      </a:cubicBezTo>
                      <a:cubicBezTo>
                        <a:pt x="357" y="457"/>
                        <a:pt x="383" y="453"/>
                        <a:pt x="408" y="448"/>
                      </a:cubicBezTo>
                      <a:cubicBezTo>
                        <a:pt x="430" y="443"/>
                        <a:pt x="441" y="447"/>
                        <a:pt x="450" y="468"/>
                      </a:cubicBezTo>
                      <a:cubicBezTo>
                        <a:pt x="465" y="500"/>
                        <a:pt x="441" y="536"/>
                        <a:pt x="406" y="538"/>
                      </a:cubicBezTo>
                      <a:cubicBezTo>
                        <a:pt x="378" y="539"/>
                        <a:pt x="350" y="543"/>
                        <a:pt x="322" y="546"/>
                      </a:cubicBezTo>
                      <a:cubicBezTo>
                        <a:pt x="309" y="548"/>
                        <a:pt x="302" y="556"/>
                        <a:pt x="300" y="570"/>
                      </a:cubicBezTo>
                      <a:cubicBezTo>
                        <a:pt x="298" y="594"/>
                        <a:pt x="295" y="618"/>
                        <a:pt x="292" y="642"/>
                      </a:cubicBezTo>
                      <a:cubicBezTo>
                        <a:pt x="290" y="662"/>
                        <a:pt x="278" y="669"/>
                        <a:pt x="260" y="662"/>
                      </a:cubicBezTo>
                      <a:cubicBezTo>
                        <a:pt x="252" y="658"/>
                        <a:pt x="244" y="655"/>
                        <a:pt x="237" y="650"/>
                      </a:cubicBezTo>
                      <a:cubicBezTo>
                        <a:pt x="221" y="639"/>
                        <a:pt x="228" y="622"/>
                        <a:pt x="227" y="608"/>
                      </a:cubicBezTo>
                      <a:close/>
                      <a:moveTo>
                        <a:pt x="247" y="232"/>
                      </a:moveTo>
                      <a:cubicBezTo>
                        <a:pt x="249" y="231"/>
                        <a:pt x="251" y="230"/>
                        <a:pt x="252" y="229"/>
                      </a:cubicBezTo>
                      <a:cubicBezTo>
                        <a:pt x="248" y="227"/>
                        <a:pt x="243" y="222"/>
                        <a:pt x="240" y="224"/>
                      </a:cubicBezTo>
                      <a:cubicBezTo>
                        <a:pt x="222" y="233"/>
                        <a:pt x="204" y="243"/>
                        <a:pt x="186" y="254"/>
                      </a:cubicBezTo>
                      <a:cubicBezTo>
                        <a:pt x="167" y="264"/>
                        <a:pt x="167" y="284"/>
                        <a:pt x="163" y="302"/>
                      </a:cubicBezTo>
                      <a:cubicBezTo>
                        <a:pt x="158" y="321"/>
                        <a:pt x="154" y="340"/>
                        <a:pt x="149" y="359"/>
                      </a:cubicBezTo>
                      <a:cubicBezTo>
                        <a:pt x="149" y="362"/>
                        <a:pt x="148" y="367"/>
                        <a:pt x="150" y="368"/>
                      </a:cubicBezTo>
                      <a:cubicBezTo>
                        <a:pt x="153" y="370"/>
                        <a:pt x="158" y="371"/>
                        <a:pt x="161" y="370"/>
                      </a:cubicBezTo>
                      <a:cubicBezTo>
                        <a:pt x="181" y="358"/>
                        <a:pt x="203" y="351"/>
                        <a:pt x="226" y="347"/>
                      </a:cubicBezTo>
                      <a:cubicBezTo>
                        <a:pt x="234" y="345"/>
                        <a:pt x="245" y="335"/>
                        <a:pt x="246" y="328"/>
                      </a:cubicBezTo>
                      <a:cubicBezTo>
                        <a:pt x="248" y="296"/>
                        <a:pt x="247" y="264"/>
                        <a:pt x="247" y="232"/>
                      </a:cubicBezTo>
                      <a:close/>
                      <a:moveTo>
                        <a:pt x="313" y="256"/>
                      </a:moveTo>
                      <a:cubicBezTo>
                        <a:pt x="314" y="256"/>
                        <a:pt x="315" y="256"/>
                        <a:pt x="316" y="256"/>
                      </a:cubicBezTo>
                      <a:cubicBezTo>
                        <a:pt x="316" y="260"/>
                        <a:pt x="315" y="263"/>
                        <a:pt x="316" y="267"/>
                      </a:cubicBezTo>
                      <a:cubicBezTo>
                        <a:pt x="316" y="271"/>
                        <a:pt x="316" y="275"/>
                        <a:pt x="317" y="279"/>
                      </a:cubicBezTo>
                      <a:cubicBezTo>
                        <a:pt x="323" y="294"/>
                        <a:pt x="330" y="297"/>
                        <a:pt x="344" y="287"/>
                      </a:cubicBezTo>
                      <a:cubicBezTo>
                        <a:pt x="356" y="278"/>
                        <a:pt x="368" y="268"/>
                        <a:pt x="378" y="257"/>
                      </a:cubicBezTo>
                      <a:cubicBezTo>
                        <a:pt x="385" y="251"/>
                        <a:pt x="390" y="242"/>
                        <a:pt x="394" y="234"/>
                      </a:cubicBezTo>
                      <a:cubicBezTo>
                        <a:pt x="395" y="231"/>
                        <a:pt x="393" y="223"/>
                        <a:pt x="390" y="221"/>
                      </a:cubicBezTo>
                      <a:cubicBezTo>
                        <a:pt x="361" y="205"/>
                        <a:pt x="357" y="196"/>
                        <a:pt x="363" y="162"/>
                      </a:cubicBezTo>
                      <a:cubicBezTo>
                        <a:pt x="364" y="158"/>
                        <a:pt x="359" y="149"/>
                        <a:pt x="358" y="150"/>
                      </a:cubicBezTo>
                      <a:cubicBezTo>
                        <a:pt x="348" y="151"/>
                        <a:pt x="338" y="152"/>
                        <a:pt x="330" y="157"/>
                      </a:cubicBezTo>
                      <a:cubicBezTo>
                        <a:pt x="326" y="160"/>
                        <a:pt x="326" y="171"/>
                        <a:pt x="325" y="178"/>
                      </a:cubicBezTo>
                      <a:cubicBezTo>
                        <a:pt x="325" y="188"/>
                        <a:pt x="327" y="199"/>
                        <a:pt x="325" y="209"/>
                      </a:cubicBezTo>
                      <a:cubicBezTo>
                        <a:pt x="322" y="224"/>
                        <a:pt x="317" y="240"/>
                        <a:pt x="313" y="256"/>
                      </a:cubicBezTo>
                      <a:close/>
                      <a:moveTo>
                        <a:pt x="167" y="205"/>
                      </a:moveTo>
                      <a:cubicBezTo>
                        <a:pt x="170" y="204"/>
                        <a:pt x="175" y="203"/>
                        <a:pt x="179" y="200"/>
                      </a:cubicBezTo>
                      <a:cubicBezTo>
                        <a:pt x="195" y="190"/>
                        <a:pt x="211" y="180"/>
                        <a:pt x="226" y="169"/>
                      </a:cubicBezTo>
                      <a:cubicBezTo>
                        <a:pt x="234" y="163"/>
                        <a:pt x="242" y="156"/>
                        <a:pt x="248" y="149"/>
                      </a:cubicBezTo>
                      <a:cubicBezTo>
                        <a:pt x="251" y="145"/>
                        <a:pt x="249" y="138"/>
                        <a:pt x="250" y="133"/>
                      </a:cubicBezTo>
                      <a:cubicBezTo>
                        <a:pt x="245" y="133"/>
                        <a:pt x="239" y="131"/>
                        <a:pt x="235" y="133"/>
                      </a:cubicBezTo>
                      <a:cubicBezTo>
                        <a:pt x="216" y="142"/>
                        <a:pt x="196" y="152"/>
                        <a:pt x="179" y="164"/>
                      </a:cubicBezTo>
                      <a:cubicBezTo>
                        <a:pt x="169" y="170"/>
                        <a:pt x="162" y="179"/>
                        <a:pt x="156" y="189"/>
                      </a:cubicBezTo>
                      <a:cubicBezTo>
                        <a:pt x="150" y="197"/>
                        <a:pt x="154" y="204"/>
                        <a:pt x="167" y="205"/>
                      </a:cubicBezTo>
                      <a:close/>
                      <a:moveTo>
                        <a:pt x="80" y="331"/>
                      </a:moveTo>
                      <a:cubicBezTo>
                        <a:pt x="84" y="337"/>
                        <a:pt x="87" y="343"/>
                        <a:pt x="91" y="345"/>
                      </a:cubicBezTo>
                      <a:cubicBezTo>
                        <a:pt x="96" y="347"/>
                        <a:pt x="103" y="346"/>
                        <a:pt x="107" y="342"/>
                      </a:cubicBezTo>
                      <a:cubicBezTo>
                        <a:pt x="114" y="336"/>
                        <a:pt x="121" y="328"/>
                        <a:pt x="125" y="320"/>
                      </a:cubicBezTo>
                      <a:cubicBezTo>
                        <a:pt x="128" y="313"/>
                        <a:pt x="127" y="305"/>
                        <a:pt x="128" y="297"/>
                      </a:cubicBezTo>
                      <a:cubicBezTo>
                        <a:pt x="121" y="299"/>
                        <a:pt x="114" y="300"/>
                        <a:pt x="108" y="302"/>
                      </a:cubicBezTo>
                      <a:cubicBezTo>
                        <a:pt x="106" y="303"/>
                        <a:pt x="103" y="303"/>
                        <a:pt x="101" y="305"/>
                      </a:cubicBezTo>
                      <a:cubicBezTo>
                        <a:pt x="94" y="313"/>
                        <a:pt x="88" y="321"/>
                        <a:pt x="80" y="3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4" name="Freeform 9"/>
                <p:cNvSpPr>
                  <a:spLocks noEditPoints="1"/>
                </p:cNvSpPr>
                <p:nvPr/>
              </p:nvSpPr>
              <p:spPr bwMode="auto">
                <a:xfrm>
                  <a:off x="4048125" y="839788"/>
                  <a:ext cx="1846263" cy="2085975"/>
                </a:xfrm>
                <a:custGeom>
                  <a:avLst/>
                  <a:gdLst>
                    <a:gd name="T0" fmla="*/ 8 w 585"/>
                    <a:gd name="T1" fmla="*/ 178 h 660"/>
                    <a:gd name="T2" fmla="*/ 30 w 585"/>
                    <a:gd name="T3" fmla="*/ 88 h 660"/>
                    <a:gd name="T4" fmla="*/ 189 w 585"/>
                    <a:gd name="T5" fmla="*/ 35 h 660"/>
                    <a:gd name="T6" fmla="*/ 193 w 585"/>
                    <a:gd name="T7" fmla="*/ 139 h 660"/>
                    <a:gd name="T8" fmla="*/ 141 w 585"/>
                    <a:gd name="T9" fmla="*/ 202 h 660"/>
                    <a:gd name="T10" fmla="*/ 193 w 585"/>
                    <a:gd name="T11" fmla="*/ 185 h 660"/>
                    <a:gd name="T12" fmla="*/ 231 w 585"/>
                    <a:gd name="T13" fmla="*/ 108 h 660"/>
                    <a:gd name="T14" fmla="*/ 438 w 585"/>
                    <a:gd name="T15" fmla="*/ 3 h 660"/>
                    <a:gd name="T16" fmla="*/ 523 w 585"/>
                    <a:gd name="T17" fmla="*/ 35 h 660"/>
                    <a:gd name="T18" fmla="*/ 422 w 585"/>
                    <a:gd name="T19" fmla="*/ 85 h 660"/>
                    <a:gd name="T20" fmla="*/ 422 w 585"/>
                    <a:gd name="T21" fmla="*/ 101 h 660"/>
                    <a:gd name="T22" fmla="*/ 445 w 585"/>
                    <a:gd name="T23" fmla="*/ 157 h 660"/>
                    <a:gd name="T24" fmla="*/ 497 w 585"/>
                    <a:gd name="T25" fmla="*/ 164 h 660"/>
                    <a:gd name="T26" fmla="*/ 585 w 585"/>
                    <a:gd name="T27" fmla="*/ 204 h 660"/>
                    <a:gd name="T28" fmla="*/ 519 w 585"/>
                    <a:gd name="T29" fmla="*/ 358 h 660"/>
                    <a:gd name="T30" fmla="*/ 430 w 585"/>
                    <a:gd name="T31" fmla="*/ 422 h 660"/>
                    <a:gd name="T32" fmla="*/ 415 w 585"/>
                    <a:gd name="T33" fmla="*/ 561 h 660"/>
                    <a:gd name="T34" fmla="*/ 378 w 585"/>
                    <a:gd name="T35" fmla="*/ 660 h 660"/>
                    <a:gd name="T36" fmla="*/ 346 w 585"/>
                    <a:gd name="T37" fmla="*/ 567 h 660"/>
                    <a:gd name="T38" fmla="*/ 345 w 585"/>
                    <a:gd name="T39" fmla="*/ 348 h 660"/>
                    <a:gd name="T40" fmla="*/ 332 w 585"/>
                    <a:gd name="T41" fmla="*/ 296 h 660"/>
                    <a:gd name="T42" fmla="*/ 318 w 585"/>
                    <a:gd name="T43" fmla="*/ 327 h 660"/>
                    <a:gd name="T44" fmla="*/ 290 w 585"/>
                    <a:gd name="T45" fmla="*/ 407 h 660"/>
                    <a:gd name="T46" fmla="*/ 248 w 585"/>
                    <a:gd name="T47" fmla="*/ 339 h 660"/>
                    <a:gd name="T48" fmla="*/ 301 w 585"/>
                    <a:gd name="T49" fmla="*/ 148 h 660"/>
                    <a:gd name="T50" fmla="*/ 326 w 585"/>
                    <a:gd name="T51" fmla="*/ 108 h 660"/>
                    <a:gd name="T52" fmla="*/ 268 w 585"/>
                    <a:gd name="T53" fmla="*/ 141 h 660"/>
                    <a:gd name="T54" fmla="*/ 181 w 585"/>
                    <a:gd name="T55" fmla="*/ 316 h 660"/>
                    <a:gd name="T56" fmla="*/ 159 w 585"/>
                    <a:gd name="T57" fmla="*/ 406 h 660"/>
                    <a:gd name="T58" fmla="*/ 101 w 585"/>
                    <a:gd name="T59" fmla="*/ 389 h 660"/>
                    <a:gd name="T60" fmla="*/ 132 w 585"/>
                    <a:gd name="T61" fmla="*/ 312 h 660"/>
                    <a:gd name="T62" fmla="*/ 116 w 585"/>
                    <a:gd name="T63" fmla="*/ 298 h 660"/>
                    <a:gd name="T64" fmla="*/ 83 w 585"/>
                    <a:gd name="T65" fmla="*/ 300 h 660"/>
                    <a:gd name="T66" fmla="*/ 60 w 585"/>
                    <a:gd name="T67" fmla="*/ 332 h 660"/>
                    <a:gd name="T68" fmla="*/ 72 w 585"/>
                    <a:gd name="T69" fmla="*/ 435 h 660"/>
                    <a:gd name="T70" fmla="*/ 36 w 585"/>
                    <a:gd name="T71" fmla="*/ 445 h 660"/>
                    <a:gd name="T72" fmla="*/ 2 w 585"/>
                    <a:gd name="T73" fmla="*/ 287 h 660"/>
                    <a:gd name="T74" fmla="*/ 64 w 585"/>
                    <a:gd name="T75" fmla="*/ 256 h 660"/>
                    <a:gd name="T76" fmla="*/ 84 w 585"/>
                    <a:gd name="T77" fmla="*/ 255 h 660"/>
                    <a:gd name="T78" fmla="*/ 117 w 585"/>
                    <a:gd name="T79" fmla="*/ 185 h 660"/>
                    <a:gd name="T80" fmla="*/ 127 w 585"/>
                    <a:gd name="T81" fmla="*/ 125 h 660"/>
                    <a:gd name="T82" fmla="*/ 133 w 585"/>
                    <a:gd name="T83" fmla="*/ 94 h 660"/>
                    <a:gd name="T84" fmla="*/ 94 w 585"/>
                    <a:gd name="T85" fmla="*/ 126 h 660"/>
                    <a:gd name="T86" fmla="*/ 60 w 585"/>
                    <a:gd name="T87" fmla="*/ 228 h 660"/>
                    <a:gd name="T88" fmla="*/ 460 w 585"/>
                    <a:gd name="T89" fmla="*/ 320 h 660"/>
                    <a:gd name="T90" fmla="*/ 496 w 585"/>
                    <a:gd name="T91" fmla="*/ 242 h 660"/>
                    <a:gd name="T92" fmla="*/ 432 w 585"/>
                    <a:gd name="T93" fmla="*/ 281 h 660"/>
                    <a:gd name="T94" fmla="*/ 317 w 585"/>
                    <a:gd name="T95" fmla="*/ 221 h 660"/>
                    <a:gd name="T96" fmla="*/ 338 w 585"/>
                    <a:gd name="T97" fmla="*/ 203 h 660"/>
                    <a:gd name="T98" fmla="*/ 366 w 585"/>
                    <a:gd name="T99" fmla="*/ 134 h 660"/>
                    <a:gd name="T100" fmla="*/ 314 w 585"/>
                    <a:gd name="T101" fmla="*/ 204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85" h="660">
                      <a:moveTo>
                        <a:pt x="2" y="287"/>
                      </a:moveTo>
                      <a:cubicBezTo>
                        <a:pt x="4" y="250"/>
                        <a:pt x="5" y="214"/>
                        <a:pt x="8" y="178"/>
                      </a:cubicBezTo>
                      <a:cubicBezTo>
                        <a:pt x="9" y="166"/>
                        <a:pt x="15" y="154"/>
                        <a:pt x="18" y="142"/>
                      </a:cubicBezTo>
                      <a:cubicBezTo>
                        <a:pt x="22" y="124"/>
                        <a:pt x="28" y="106"/>
                        <a:pt x="30" y="88"/>
                      </a:cubicBezTo>
                      <a:cubicBezTo>
                        <a:pt x="36" y="36"/>
                        <a:pt x="72" y="15"/>
                        <a:pt x="119" y="13"/>
                      </a:cubicBezTo>
                      <a:cubicBezTo>
                        <a:pt x="145" y="12"/>
                        <a:pt x="172" y="12"/>
                        <a:pt x="189" y="35"/>
                      </a:cubicBezTo>
                      <a:cubicBezTo>
                        <a:pt x="196" y="44"/>
                        <a:pt x="202" y="56"/>
                        <a:pt x="202" y="67"/>
                      </a:cubicBezTo>
                      <a:cubicBezTo>
                        <a:pt x="201" y="91"/>
                        <a:pt x="200" y="116"/>
                        <a:pt x="193" y="139"/>
                      </a:cubicBezTo>
                      <a:cubicBezTo>
                        <a:pt x="188" y="160"/>
                        <a:pt x="170" y="175"/>
                        <a:pt x="151" y="188"/>
                      </a:cubicBezTo>
                      <a:cubicBezTo>
                        <a:pt x="147" y="191"/>
                        <a:pt x="145" y="197"/>
                        <a:pt x="141" y="202"/>
                      </a:cubicBezTo>
                      <a:cubicBezTo>
                        <a:pt x="147" y="205"/>
                        <a:pt x="152" y="209"/>
                        <a:pt x="157" y="210"/>
                      </a:cubicBezTo>
                      <a:cubicBezTo>
                        <a:pt x="184" y="212"/>
                        <a:pt x="185" y="211"/>
                        <a:pt x="193" y="185"/>
                      </a:cubicBezTo>
                      <a:cubicBezTo>
                        <a:pt x="195" y="179"/>
                        <a:pt x="199" y="173"/>
                        <a:pt x="203" y="168"/>
                      </a:cubicBezTo>
                      <a:cubicBezTo>
                        <a:pt x="214" y="149"/>
                        <a:pt x="225" y="130"/>
                        <a:pt x="231" y="108"/>
                      </a:cubicBezTo>
                      <a:cubicBezTo>
                        <a:pt x="245" y="52"/>
                        <a:pt x="266" y="37"/>
                        <a:pt x="328" y="25"/>
                      </a:cubicBezTo>
                      <a:cubicBezTo>
                        <a:pt x="365" y="18"/>
                        <a:pt x="401" y="9"/>
                        <a:pt x="438" y="3"/>
                      </a:cubicBezTo>
                      <a:cubicBezTo>
                        <a:pt x="458" y="0"/>
                        <a:pt x="480" y="1"/>
                        <a:pt x="501" y="3"/>
                      </a:cubicBezTo>
                      <a:cubicBezTo>
                        <a:pt x="514" y="3"/>
                        <a:pt x="525" y="21"/>
                        <a:pt x="523" y="35"/>
                      </a:cubicBezTo>
                      <a:cubicBezTo>
                        <a:pt x="520" y="55"/>
                        <a:pt x="499" y="78"/>
                        <a:pt x="476" y="78"/>
                      </a:cubicBezTo>
                      <a:cubicBezTo>
                        <a:pt x="458" y="78"/>
                        <a:pt x="440" y="82"/>
                        <a:pt x="422" y="85"/>
                      </a:cubicBezTo>
                      <a:cubicBezTo>
                        <a:pt x="419" y="86"/>
                        <a:pt x="416" y="91"/>
                        <a:pt x="413" y="94"/>
                      </a:cubicBezTo>
                      <a:cubicBezTo>
                        <a:pt x="416" y="96"/>
                        <a:pt x="418" y="100"/>
                        <a:pt x="422" y="101"/>
                      </a:cubicBezTo>
                      <a:cubicBezTo>
                        <a:pt x="439" y="108"/>
                        <a:pt x="447" y="117"/>
                        <a:pt x="446" y="136"/>
                      </a:cubicBezTo>
                      <a:cubicBezTo>
                        <a:pt x="446" y="143"/>
                        <a:pt x="445" y="150"/>
                        <a:pt x="445" y="157"/>
                      </a:cubicBezTo>
                      <a:cubicBezTo>
                        <a:pt x="443" y="173"/>
                        <a:pt x="450" y="178"/>
                        <a:pt x="465" y="174"/>
                      </a:cubicBezTo>
                      <a:cubicBezTo>
                        <a:pt x="476" y="171"/>
                        <a:pt x="486" y="167"/>
                        <a:pt x="497" y="164"/>
                      </a:cubicBezTo>
                      <a:cubicBezTo>
                        <a:pt x="511" y="161"/>
                        <a:pt x="525" y="156"/>
                        <a:pt x="540" y="155"/>
                      </a:cubicBezTo>
                      <a:cubicBezTo>
                        <a:pt x="574" y="154"/>
                        <a:pt x="585" y="177"/>
                        <a:pt x="585" y="204"/>
                      </a:cubicBezTo>
                      <a:cubicBezTo>
                        <a:pt x="584" y="222"/>
                        <a:pt x="580" y="239"/>
                        <a:pt x="577" y="257"/>
                      </a:cubicBezTo>
                      <a:cubicBezTo>
                        <a:pt x="572" y="299"/>
                        <a:pt x="545" y="329"/>
                        <a:pt x="519" y="358"/>
                      </a:cubicBezTo>
                      <a:cubicBezTo>
                        <a:pt x="511" y="366"/>
                        <a:pt x="499" y="369"/>
                        <a:pt x="489" y="375"/>
                      </a:cubicBezTo>
                      <a:cubicBezTo>
                        <a:pt x="467" y="388"/>
                        <a:pt x="442" y="398"/>
                        <a:pt x="430" y="422"/>
                      </a:cubicBezTo>
                      <a:cubicBezTo>
                        <a:pt x="422" y="437"/>
                        <a:pt x="417" y="455"/>
                        <a:pt x="416" y="473"/>
                      </a:cubicBezTo>
                      <a:cubicBezTo>
                        <a:pt x="414" y="502"/>
                        <a:pt x="416" y="532"/>
                        <a:pt x="415" y="561"/>
                      </a:cubicBezTo>
                      <a:cubicBezTo>
                        <a:pt x="414" y="583"/>
                        <a:pt x="413" y="605"/>
                        <a:pt x="410" y="627"/>
                      </a:cubicBezTo>
                      <a:cubicBezTo>
                        <a:pt x="409" y="646"/>
                        <a:pt x="394" y="660"/>
                        <a:pt x="378" y="660"/>
                      </a:cubicBezTo>
                      <a:cubicBezTo>
                        <a:pt x="360" y="660"/>
                        <a:pt x="351" y="651"/>
                        <a:pt x="350" y="633"/>
                      </a:cubicBezTo>
                      <a:cubicBezTo>
                        <a:pt x="348" y="611"/>
                        <a:pt x="347" y="589"/>
                        <a:pt x="346" y="567"/>
                      </a:cubicBezTo>
                      <a:cubicBezTo>
                        <a:pt x="344" y="534"/>
                        <a:pt x="341" y="500"/>
                        <a:pt x="341" y="466"/>
                      </a:cubicBezTo>
                      <a:cubicBezTo>
                        <a:pt x="341" y="427"/>
                        <a:pt x="345" y="388"/>
                        <a:pt x="345" y="348"/>
                      </a:cubicBezTo>
                      <a:cubicBezTo>
                        <a:pt x="345" y="333"/>
                        <a:pt x="341" y="318"/>
                        <a:pt x="339" y="303"/>
                      </a:cubicBezTo>
                      <a:cubicBezTo>
                        <a:pt x="338" y="300"/>
                        <a:pt x="335" y="296"/>
                        <a:pt x="332" y="296"/>
                      </a:cubicBezTo>
                      <a:cubicBezTo>
                        <a:pt x="330" y="296"/>
                        <a:pt x="325" y="299"/>
                        <a:pt x="324" y="301"/>
                      </a:cubicBezTo>
                      <a:cubicBezTo>
                        <a:pt x="322" y="310"/>
                        <a:pt x="319" y="319"/>
                        <a:pt x="318" y="327"/>
                      </a:cubicBezTo>
                      <a:cubicBezTo>
                        <a:pt x="317" y="343"/>
                        <a:pt x="319" y="358"/>
                        <a:pt x="318" y="374"/>
                      </a:cubicBezTo>
                      <a:cubicBezTo>
                        <a:pt x="317" y="393"/>
                        <a:pt x="307" y="406"/>
                        <a:pt x="290" y="407"/>
                      </a:cubicBezTo>
                      <a:cubicBezTo>
                        <a:pt x="273" y="409"/>
                        <a:pt x="257" y="398"/>
                        <a:pt x="253" y="380"/>
                      </a:cubicBezTo>
                      <a:cubicBezTo>
                        <a:pt x="250" y="366"/>
                        <a:pt x="248" y="352"/>
                        <a:pt x="248" y="339"/>
                      </a:cubicBezTo>
                      <a:cubicBezTo>
                        <a:pt x="247" y="321"/>
                        <a:pt x="248" y="304"/>
                        <a:pt x="248" y="286"/>
                      </a:cubicBezTo>
                      <a:cubicBezTo>
                        <a:pt x="246" y="232"/>
                        <a:pt x="266" y="187"/>
                        <a:pt x="301" y="148"/>
                      </a:cubicBezTo>
                      <a:cubicBezTo>
                        <a:pt x="309" y="139"/>
                        <a:pt x="316" y="131"/>
                        <a:pt x="323" y="123"/>
                      </a:cubicBezTo>
                      <a:cubicBezTo>
                        <a:pt x="325" y="119"/>
                        <a:pt x="325" y="113"/>
                        <a:pt x="326" y="108"/>
                      </a:cubicBezTo>
                      <a:cubicBezTo>
                        <a:pt x="321" y="107"/>
                        <a:pt x="316" y="106"/>
                        <a:pt x="312" y="107"/>
                      </a:cubicBezTo>
                      <a:cubicBezTo>
                        <a:pt x="292" y="112"/>
                        <a:pt x="278" y="125"/>
                        <a:pt x="268" y="141"/>
                      </a:cubicBezTo>
                      <a:cubicBezTo>
                        <a:pt x="248" y="176"/>
                        <a:pt x="228" y="210"/>
                        <a:pt x="210" y="246"/>
                      </a:cubicBezTo>
                      <a:cubicBezTo>
                        <a:pt x="198" y="268"/>
                        <a:pt x="189" y="292"/>
                        <a:pt x="181" y="316"/>
                      </a:cubicBezTo>
                      <a:cubicBezTo>
                        <a:pt x="177" y="326"/>
                        <a:pt x="181" y="340"/>
                        <a:pt x="178" y="351"/>
                      </a:cubicBezTo>
                      <a:cubicBezTo>
                        <a:pt x="173" y="370"/>
                        <a:pt x="167" y="389"/>
                        <a:pt x="159" y="406"/>
                      </a:cubicBezTo>
                      <a:cubicBezTo>
                        <a:pt x="153" y="418"/>
                        <a:pt x="139" y="423"/>
                        <a:pt x="125" y="418"/>
                      </a:cubicBezTo>
                      <a:cubicBezTo>
                        <a:pt x="111" y="413"/>
                        <a:pt x="101" y="403"/>
                        <a:pt x="101" y="389"/>
                      </a:cubicBezTo>
                      <a:cubicBezTo>
                        <a:pt x="101" y="375"/>
                        <a:pt x="105" y="360"/>
                        <a:pt x="111" y="348"/>
                      </a:cubicBezTo>
                      <a:cubicBezTo>
                        <a:pt x="116" y="335"/>
                        <a:pt x="126" y="324"/>
                        <a:pt x="132" y="312"/>
                      </a:cubicBezTo>
                      <a:cubicBezTo>
                        <a:pt x="135" y="307"/>
                        <a:pt x="134" y="300"/>
                        <a:pt x="135" y="293"/>
                      </a:cubicBezTo>
                      <a:cubicBezTo>
                        <a:pt x="128" y="295"/>
                        <a:pt x="122" y="295"/>
                        <a:pt x="116" y="298"/>
                      </a:cubicBezTo>
                      <a:cubicBezTo>
                        <a:pt x="112" y="299"/>
                        <a:pt x="108" y="304"/>
                        <a:pt x="104" y="307"/>
                      </a:cubicBezTo>
                      <a:cubicBezTo>
                        <a:pt x="95" y="313"/>
                        <a:pt x="87" y="312"/>
                        <a:pt x="83" y="300"/>
                      </a:cubicBezTo>
                      <a:cubicBezTo>
                        <a:pt x="79" y="287"/>
                        <a:pt x="72" y="290"/>
                        <a:pt x="69" y="298"/>
                      </a:cubicBezTo>
                      <a:cubicBezTo>
                        <a:pt x="64" y="309"/>
                        <a:pt x="59" y="321"/>
                        <a:pt x="60" y="332"/>
                      </a:cubicBezTo>
                      <a:cubicBezTo>
                        <a:pt x="62" y="360"/>
                        <a:pt x="66" y="388"/>
                        <a:pt x="70" y="415"/>
                      </a:cubicBezTo>
                      <a:cubicBezTo>
                        <a:pt x="71" y="422"/>
                        <a:pt x="72" y="428"/>
                        <a:pt x="72" y="435"/>
                      </a:cubicBezTo>
                      <a:cubicBezTo>
                        <a:pt x="73" y="443"/>
                        <a:pt x="74" y="453"/>
                        <a:pt x="62" y="457"/>
                      </a:cubicBezTo>
                      <a:cubicBezTo>
                        <a:pt x="50" y="461"/>
                        <a:pt x="41" y="456"/>
                        <a:pt x="36" y="445"/>
                      </a:cubicBezTo>
                      <a:cubicBezTo>
                        <a:pt x="28" y="430"/>
                        <a:pt x="22" y="415"/>
                        <a:pt x="15" y="399"/>
                      </a:cubicBezTo>
                      <a:cubicBezTo>
                        <a:pt x="0" y="363"/>
                        <a:pt x="2" y="325"/>
                        <a:pt x="2" y="287"/>
                      </a:cubicBezTo>
                      <a:close/>
                      <a:moveTo>
                        <a:pt x="60" y="228"/>
                      </a:moveTo>
                      <a:cubicBezTo>
                        <a:pt x="61" y="238"/>
                        <a:pt x="61" y="248"/>
                        <a:pt x="64" y="256"/>
                      </a:cubicBezTo>
                      <a:cubicBezTo>
                        <a:pt x="65" y="260"/>
                        <a:pt x="71" y="264"/>
                        <a:pt x="76" y="265"/>
                      </a:cubicBezTo>
                      <a:cubicBezTo>
                        <a:pt x="78" y="265"/>
                        <a:pt x="84" y="258"/>
                        <a:pt x="84" y="255"/>
                      </a:cubicBezTo>
                      <a:cubicBezTo>
                        <a:pt x="83" y="237"/>
                        <a:pt x="92" y="224"/>
                        <a:pt x="106" y="215"/>
                      </a:cubicBezTo>
                      <a:cubicBezTo>
                        <a:pt x="118" y="207"/>
                        <a:pt x="124" y="199"/>
                        <a:pt x="117" y="185"/>
                      </a:cubicBezTo>
                      <a:cubicBezTo>
                        <a:pt x="115" y="182"/>
                        <a:pt x="116" y="178"/>
                        <a:pt x="117" y="175"/>
                      </a:cubicBezTo>
                      <a:cubicBezTo>
                        <a:pt x="120" y="158"/>
                        <a:pt x="123" y="142"/>
                        <a:pt x="127" y="125"/>
                      </a:cubicBezTo>
                      <a:cubicBezTo>
                        <a:pt x="128" y="119"/>
                        <a:pt x="131" y="113"/>
                        <a:pt x="132" y="107"/>
                      </a:cubicBezTo>
                      <a:cubicBezTo>
                        <a:pt x="133" y="103"/>
                        <a:pt x="133" y="98"/>
                        <a:pt x="133" y="94"/>
                      </a:cubicBezTo>
                      <a:cubicBezTo>
                        <a:pt x="129" y="95"/>
                        <a:pt x="122" y="93"/>
                        <a:pt x="119" y="96"/>
                      </a:cubicBezTo>
                      <a:cubicBezTo>
                        <a:pt x="110" y="105"/>
                        <a:pt x="100" y="115"/>
                        <a:pt x="94" y="126"/>
                      </a:cubicBezTo>
                      <a:cubicBezTo>
                        <a:pt x="85" y="145"/>
                        <a:pt x="80" y="164"/>
                        <a:pt x="73" y="184"/>
                      </a:cubicBezTo>
                      <a:cubicBezTo>
                        <a:pt x="68" y="199"/>
                        <a:pt x="64" y="214"/>
                        <a:pt x="60" y="228"/>
                      </a:cubicBezTo>
                      <a:close/>
                      <a:moveTo>
                        <a:pt x="433" y="290"/>
                      </a:moveTo>
                      <a:cubicBezTo>
                        <a:pt x="431" y="314"/>
                        <a:pt x="443" y="327"/>
                        <a:pt x="460" y="320"/>
                      </a:cubicBezTo>
                      <a:cubicBezTo>
                        <a:pt x="486" y="307"/>
                        <a:pt x="503" y="286"/>
                        <a:pt x="511" y="257"/>
                      </a:cubicBezTo>
                      <a:cubicBezTo>
                        <a:pt x="514" y="245"/>
                        <a:pt x="509" y="240"/>
                        <a:pt x="496" y="242"/>
                      </a:cubicBezTo>
                      <a:cubicBezTo>
                        <a:pt x="482" y="244"/>
                        <a:pt x="469" y="248"/>
                        <a:pt x="455" y="250"/>
                      </a:cubicBezTo>
                      <a:cubicBezTo>
                        <a:pt x="435" y="253"/>
                        <a:pt x="429" y="261"/>
                        <a:pt x="432" y="281"/>
                      </a:cubicBezTo>
                      <a:cubicBezTo>
                        <a:pt x="433" y="285"/>
                        <a:pt x="433" y="289"/>
                        <a:pt x="433" y="290"/>
                      </a:cubicBezTo>
                      <a:close/>
                      <a:moveTo>
                        <a:pt x="317" y="221"/>
                      </a:moveTo>
                      <a:cubicBezTo>
                        <a:pt x="319" y="221"/>
                        <a:pt x="321" y="221"/>
                        <a:pt x="322" y="221"/>
                      </a:cubicBezTo>
                      <a:cubicBezTo>
                        <a:pt x="328" y="215"/>
                        <a:pt x="334" y="210"/>
                        <a:pt x="338" y="203"/>
                      </a:cubicBezTo>
                      <a:cubicBezTo>
                        <a:pt x="347" y="185"/>
                        <a:pt x="356" y="167"/>
                        <a:pt x="364" y="150"/>
                      </a:cubicBezTo>
                      <a:cubicBezTo>
                        <a:pt x="366" y="145"/>
                        <a:pt x="366" y="139"/>
                        <a:pt x="366" y="134"/>
                      </a:cubicBezTo>
                      <a:cubicBezTo>
                        <a:pt x="361" y="136"/>
                        <a:pt x="353" y="136"/>
                        <a:pt x="351" y="140"/>
                      </a:cubicBezTo>
                      <a:cubicBezTo>
                        <a:pt x="338" y="161"/>
                        <a:pt x="325" y="182"/>
                        <a:pt x="314" y="204"/>
                      </a:cubicBezTo>
                      <a:cubicBezTo>
                        <a:pt x="312" y="208"/>
                        <a:pt x="316" y="215"/>
                        <a:pt x="317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5" name="Freeform 10"/>
                <p:cNvSpPr>
                  <a:spLocks noEditPoints="1"/>
                </p:cNvSpPr>
                <p:nvPr/>
              </p:nvSpPr>
              <p:spPr bwMode="auto">
                <a:xfrm>
                  <a:off x="1854200" y="730251"/>
                  <a:ext cx="1852613" cy="2098675"/>
                </a:xfrm>
                <a:custGeom>
                  <a:avLst/>
                  <a:gdLst>
                    <a:gd name="T0" fmla="*/ 164 w 587"/>
                    <a:gd name="T1" fmla="*/ 273 h 664"/>
                    <a:gd name="T2" fmla="*/ 135 w 587"/>
                    <a:gd name="T3" fmla="*/ 375 h 664"/>
                    <a:gd name="T4" fmla="*/ 91 w 587"/>
                    <a:gd name="T5" fmla="*/ 449 h 664"/>
                    <a:gd name="T6" fmla="*/ 61 w 587"/>
                    <a:gd name="T7" fmla="*/ 281 h 664"/>
                    <a:gd name="T8" fmla="*/ 191 w 587"/>
                    <a:gd name="T9" fmla="*/ 170 h 664"/>
                    <a:gd name="T10" fmla="*/ 172 w 587"/>
                    <a:gd name="T11" fmla="*/ 202 h 664"/>
                    <a:gd name="T12" fmla="*/ 247 w 587"/>
                    <a:gd name="T13" fmla="*/ 146 h 664"/>
                    <a:gd name="T14" fmla="*/ 218 w 587"/>
                    <a:gd name="T15" fmla="*/ 114 h 664"/>
                    <a:gd name="T16" fmla="*/ 46 w 587"/>
                    <a:gd name="T17" fmla="*/ 152 h 664"/>
                    <a:gd name="T18" fmla="*/ 124 w 587"/>
                    <a:gd name="T19" fmla="*/ 79 h 664"/>
                    <a:gd name="T20" fmla="*/ 253 w 587"/>
                    <a:gd name="T21" fmla="*/ 60 h 664"/>
                    <a:gd name="T22" fmla="*/ 297 w 587"/>
                    <a:gd name="T23" fmla="*/ 7 h 664"/>
                    <a:gd name="T24" fmla="*/ 370 w 587"/>
                    <a:gd name="T25" fmla="*/ 40 h 664"/>
                    <a:gd name="T26" fmla="*/ 431 w 587"/>
                    <a:gd name="T27" fmla="*/ 49 h 664"/>
                    <a:gd name="T28" fmla="*/ 372 w 587"/>
                    <a:gd name="T29" fmla="*/ 102 h 664"/>
                    <a:gd name="T30" fmla="*/ 314 w 587"/>
                    <a:gd name="T31" fmla="*/ 149 h 664"/>
                    <a:gd name="T32" fmla="*/ 356 w 587"/>
                    <a:gd name="T33" fmla="*/ 146 h 664"/>
                    <a:gd name="T34" fmla="*/ 445 w 587"/>
                    <a:gd name="T35" fmla="*/ 183 h 664"/>
                    <a:gd name="T36" fmla="*/ 388 w 587"/>
                    <a:gd name="T37" fmla="*/ 313 h 664"/>
                    <a:gd name="T38" fmla="*/ 316 w 587"/>
                    <a:gd name="T39" fmla="*/ 390 h 664"/>
                    <a:gd name="T40" fmla="*/ 322 w 587"/>
                    <a:gd name="T41" fmla="*/ 444 h 664"/>
                    <a:gd name="T42" fmla="*/ 418 w 587"/>
                    <a:gd name="T43" fmla="*/ 486 h 664"/>
                    <a:gd name="T44" fmla="*/ 520 w 587"/>
                    <a:gd name="T45" fmla="*/ 504 h 664"/>
                    <a:gd name="T46" fmla="*/ 576 w 587"/>
                    <a:gd name="T47" fmla="*/ 545 h 664"/>
                    <a:gd name="T48" fmla="*/ 498 w 587"/>
                    <a:gd name="T49" fmla="*/ 592 h 664"/>
                    <a:gd name="T50" fmla="*/ 283 w 587"/>
                    <a:gd name="T51" fmla="*/ 499 h 664"/>
                    <a:gd name="T52" fmla="*/ 260 w 587"/>
                    <a:gd name="T53" fmla="*/ 486 h 664"/>
                    <a:gd name="T54" fmla="*/ 253 w 587"/>
                    <a:gd name="T55" fmla="*/ 549 h 664"/>
                    <a:gd name="T56" fmla="*/ 243 w 587"/>
                    <a:gd name="T57" fmla="*/ 659 h 664"/>
                    <a:gd name="T58" fmla="*/ 192 w 587"/>
                    <a:gd name="T59" fmla="*/ 621 h 664"/>
                    <a:gd name="T60" fmla="*/ 178 w 587"/>
                    <a:gd name="T61" fmla="*/ 533 h 664"/>
                    <a:gd name="T62" fmla="*/ 76 w 587"/>
                    <a:gd name="T63" fmla="*/ 635 h 664"/>
                    <a:gd name="T64" fmla="*/ 13 w 587"/>
                    <a:gd name="T65" fmla="*/ 595 h 664"/>
                    <a:gd name="T66" fmla="*/ 139 w 587"/>
                    <a:gd name="T67" fmla="*/ 456 h 664"/>
                    <a:gd name="T68" fmla="*/ 189 w 587"/>
                    <a:gd name="T69" fmla="*/ 391 h 664"/>
                    <a:gd name="T70" fmla="*/ 193 w 587"/>
                    <a:gd name="T71" fmla="*/ 347 h 664"/>
                    <a:gd name="T72" fmla="*/ 187 w 587"/>
                    <a:gd name="T73" fmla="*/ 327 h 664"/>
                    <a:gd name="T74" fmla="*/ 208 w 587"/>
                    <a:gd name="T75" fmla="*/ 257 h 664"/>
                    <a:gd name="T76" fmla="*/ 304 w 587"/>
                    <a:gd name="T77" fmla="*/ 330 h 664"/>
                    <a:gd name="T78" fmla="*/ 362 w 587"/>
                    <a:gd name="T79" fmla="*/ 243 h 664"/>
                    <a:gd name="T80" fmla="*/ 294 w 587"/>
                    <a:gd name="T81" fmla="*/ 223 h 664"/>
                    <a:gd name="T82" fmla="*/ 286 w 587"/>
                    <a:gd name="T83" fmla="*/ 261 h 664"/>
                    <a:gd name="T84" fmla="*/ 295 w 587"/>
                    <a:gd name="T85" fmla="*/ 336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87" h="664">
                      <a:moveTo>
                        <a:pt x="208" y="257"/>
                      </a:moveTo>
                      <a:cubicBezTo>
                        <a:pt x="186" y="252"/>
                        <a:pt x="172" y="257"/>
                        <a:pt x="164" y="273"/>
                      </a:cubicBezTo>
                      <a:cubicBezTo>
                        <a:pt x="152" y="298"/>
                        <a:pt x="141" y="322"/>
                        <a:pt x="132" y="347"/>
                      </a:cubicBezTo>
                      <a:cubicBezTo>
                        <a:pt x="129" y="355"/>
                        <a:pt x="133" y="366"/>
                        <a:pt x="135" y="375"/>
                      </a:cubicBezTo>
                      <a:cubicBezTo>
                        <a:pt x="139" y="397"/>
                        <a:pt x="143" y="419"/>
                        <a:pt x="132" y="440"/>
                      </a:cubicBezTo>
                      <a:cubicBezTo>
                        <a:pt x="125" y="456"/>
                        <a:pt x="104" y="460"/>
                        <a:pt x="91" y="449"/>
                      </a:cubicBezTo>
                      <a:cubicBezTo>
                        <a:pt x="81" y="441"/>
                        <a:pt x="77" y="432"/>
                        <a:pt x="73" y="419"/>
                      </a:cubicBezTo>
                      <a:cubicBezTo>
                        <a:pt x="59" y="374"/>
                        <a:pt x="60" y="328"/>
                        <a:pt x="61" y="281"/>
                      </a:cubicBezTo>
                      <a:cubicBezTo>
                        <a:pt x="62" y="211"/>
                        <a:pt x="112" y="169"/>
                        <a:pt x="178" y="165"/>
                      </a:cubicBezTo>
                      <a:cubicBezTo>
                        <a:pt x="182" y="165"/>
                        <a:pt x="187" y="168"/>
                        <a:pt x="191" y="170"/>
                      </a:cubicBezTo>
                      <a:cubicBezTo>
                        <a:pt x="189" y="174"/>
                        <a:pt x="187" y="178"/>
                        <a:pt x="184" y="181"/>
                      </a:cubicBezTo>
                      <a:cubicBezTo>
                        <a:pt x="178" y="188"/>
                        <a:pt x="165" y="191"/>
                        <a:pt x="172" y="202"/>
                      </a:cubicBezTo>
                      <a:cubicBezTo>
                        <a:pt x="174" y="205"/>
                        <a:pt x="188" y="202"/>
                        <a:pt x="195" y="200"/>
                      </a:cubicBezTo>
                      <a:cubicBezTo>
                        <a:pt x="222" y="191"/>
                        <a:pt x="235" y="169"/>
                        <a:pt x="247" y="146"/>
                      </a:cubicBezTo>
                      <a:cubicBezTo>
                        <a:pt x="251" y="139"/>
                        <a:pt x="250" y="124"/>
                        <a:pt x="245" y="119"/>
                      </a:cubicBezTo>
                      <a:cubicBezTo>
                        <a:pt x="240" y="113"/>
                        <a:pt x="226" y="113"/>
                        <a:pt x="218" y="114"/>
                      </a:cubicBezTo>
                      <a:cubicBezTo>
                        <a:pt x="178" y="123"/>
                        <a:pt x="142" y="141"/>
                        <a:pt x="110" y="164"/>
                      </a:cubicBezTo>
                      <a:cubicBezTo>
                        <a:pt x="82" y="185"/>
                        <a:pt x="60" y="173"/>
                        <a:pt x="46" y="152"/>
                      </a:cubicBezTo>
                      <a:cubicBezTo>
                        <a:pt x="39" y="141"/>
                        <a:pt x="40" y="131"/>
                        <a:pt x="47" y="122"/>
                      </a:cubicBezTo>
                      <a:cubicBezTo>
                        <a:pt x="67" y="97"/>
                        <a:pt x="87" y="75"/>
                        <a:pt x="124" y="79"/>
                      </a:cubicBezTo>
                      <a:cubicBezTo>
                        <a:pt x="139" y="80"/>
                        <a:pt x="155" y="75"/>
                        <a:pt x="171" y="72"/>
                      </a:cubicBezTo>
                      <a:cubicBezTo>
                        <a:pt x="198" y="68"/>
                        <a:pt x="225" y="64"/>
                        <a:pt x="253" y="60"/>
                      </a:cubicBezTo>
                      <a:cubicBezTo>
                        <a:pt x="256" y="59"/>
                        <a:pt x="262" y="54"/>
                        <a:pt x="262" y="51"/>
                      </a:cubicBezTo>
                      <a:cubicBezTo>
                        <a:pt x="266" y="30"/>
                        <a:pt x="276" y="15"/>
                        <a:pt x="297" y="7"/>
                      </a:cubicBezTo>
                      <a:cubicBezTo>
                        <a:pt x="314" y="0"/>
                        <a:pt x="324" y="2"/>
                        <a:pt x="331" y="20"/>
                      </a:cubicBezTo>
                      <a:cubicBezTo>
                        <a:pt x="339" y="40"/>
                        <a:pt x="348" y="45"/>
                        <a:pt x="370" y="40"/>
                      </a:cubicBezTo>
                      <a:cubicBezTo>
                        <a:pt x="382" y="38"/>
                        <a:pt x="395" y="37"/>
                        <a:pt x="408" y="36"/>
                      </a:cubicBezTo>
                      <a:cubicBezTo>
                        <a:pt x="418" y="35"/>
                        <a:pt x="428" y="37"/>
                        <a:pt x="431" y="49"/>
                      </a:cubicBezTo>
                      <a:cubicBezTo>
                        <a:pt x="434" y="60"/>
                        <a:pt x="436" y="73"/>
                        <a:pt x="424" y="80"/>
                      </a:cubicBezTo>
                      <a:cubicBezTo>
                        <a:pt x="407" y="89"/>
                        <a:pt x="390" y="95"/>
                        <a:pt x="372" y="102"/>
                      </a:cubicBezTo>
                      <a:cubicBezTo>
                        <a:pt x="359" y="106"/>
                        <a:pt x="346" y="108"/>
                        <a:pt x="333" y="112"/>
                      </a:cubicBezTo>
                      <a:cubicBezTo>
                        <a:pt x="318" y="118"/>
                        <a:pt x="311" y="134"/>
                        <a:pt x="314" y="149"/>
                      </a:cubicBezTo>
                      <a:cubicBezTo>
                        <a:pt x="316" y="158"/>
                        <a:pt x="321" y="156"/>
                        <a:pt x="328" y="153"/>
                      </a:cubicBezTo>
                      <a:cubicBezTo>
                        <a:pt x="337" y="150"/>
                        <a:pt x="346" y="147"/>
                        <a:pt x="356" y="146"/>
                      </a:cubicBezTo>
                      <a:cubicBezTo>
                        <a:pt x="372" y="145"/>
                        <a:pt x="389" y="146"/>
                        <a:pt x="406" y="146"/>
                      </a:cubicBezTo>
                      <a:cubicBezTo>
                        <a:pt x="427" y="147"/>
                        <a:pt x="443" y="163"/>
                        <a:pt x="445" y="183"/>
                      </a:cubicBezTo>
                      <a:cubicBezTo>
                        <a:pt x="447" y="221"/>
                        <a:pt x="438" y="255"/>
                        <a:pt x="411" y="283"/>
                      </a:cubicBezTo>
                      <a:cubicBezTo>
                        <a:pt x="402" y="292"/>
                        <a:pt x="395" y="302"/>
                        <a:pt x="388" y="313"/>
                      </a:cubicBezTo>
                      <a:cubicBezTo>
                        <a:pt x="372" y="335"/>
                        <a:pt x="349" y="350"/>
                        <a:pt x="327" y="364"/>
                      </a:cubicBezTo>
                      <a:cubicBezTo>
                        <a:pt x="317" y="371"/>
                        <a:pt x="314" y="378"/>
                        <a:pt x="316" y="390"/>
                      </a:cubicBezTo>
                      <a:cubicBezTo>
                        <a:pt x="318" y="398"/>
                        <a:pt x="315" y="407"/>
                        <a:pt x="312" y="415"/>
                      </a:cubicBezTo>
                      <a:cubicBezTo>
                        <a:pt x="306" y="431"/>
                        <a:pt x="307" y="435"/>
                        <a:pt x="322" y="444"/>
                      </a:cubicBezTo>
                      <a:cubicBezTo>
                        <a:pt x="333" y="450"/>
                        <a:pt x="342" y="459"/>
                        <a:pt x="354" y="463"/>
                      </a:cubicBezTo>
                      <a:cubicBezTo>
                        <a:pt x="375" y="472"/>
                        <a:pt x="396" y="480"/>
                        <a:pt x="418" y="486"/>
                      </a:cubicBezTo>
                      <a:cubicBezTo>
                        <a:pt x="442" y="494"/>
                        <a:pt x="466" y="501"/>
                        <a:pt x="490" y="506"/>
                      </a:cubicBezTo>
                      <a:cubicBezTo>
                        <a:pt x="500" y="508"/>
                        <a:pt x="510" y="505"/>
                        <a:pt x="520" y="504"/>
                      </a:cubicBezTo>
                      <a:cubicBezTo>
                        <a:pt x="525" y="503"/>
                        <a:pt x="531" y="501"/>
                        <a:pt x="534" y="503"/>
                      </a:cubicBezTo>
                      <a:cubicBezTo>
                        <a:pt x="549" y="516"/>
                        <a:pt x="564" y="529"/>
                        <a:pt x="576" y="545"/>
                      </a:cubicBezTo>
                      <a:cubicBezTo>
                        <a:pt x="587" y="561"/>
                        <a:pt x="577" y="583"/>
                        <a:pt x="558" y="589"/>
                      </a:cubicBezTo>
                      <a:cubicBezTo>
                        <a:pt x="538" y="596"/>
                        <a:pt x="519" y="597"/>
                        <a:pt x="498" y="592"/>
                      </a:cubicBezTo>
                      <a:cubicBezTo>
                        <a:pt x="471" y="585"/>
                        <a:pt x="443" y="583"/>
                        <a:pt x="416" y="576"/>
                      </a:cubicBezTo>
                      <a:cubicBezTo>
                        <a:pt x="365" y="562"/>
                        <a:pt x="320" y="537"/>
                        <a:pt x="283" y="499"/>
                      </a:cubicBezTo>
                      <a:cubicBezTo>
                        <a:pt x="280" y="496"/>
                        <a:pt x="278" y="493"/>
                        <a:pt x="274" y="491"/>
                      </a:cubicBezTo>
                      <a:cubicBezTo>
                        <a:pt x="270" y="488"/>
                        <a:pt x="265" y="485"/>
                        <a:pt x="260" y="486"/>
                      </a:cubicBezTo>
                      <a:cubicBezTo>
                        <a:pt x="257" y="487"/>
                        <a:pt x="254" y="494"/>
                        <a:pt x="254" y="498"/>
                      </a:cubicBezTo>
                      <a:cubicBezTo>
                        <a:pt x="253" y="515"/>
                        <a:pt x="253" y="532"/>
                        <a:pt x="253" y="549"/>
                      </a:cubicBezTo>
                      <a:cubicBezTo>
                        <a:pt x="253" y="577"/>
                        <a:pt x="254" y="604"/>
                        <a:pt x="253" y="632"/>
                      </a:cubicBezTo>
                      <a:cubicBezTo>
                        <a:pt x="252" y="642"/>
                        <a:pt x="250" y="656"/>
                        <a:pt x="243" y="659"/>
                      </a:cubicBezTo>
                      <a:cubicBezTo>
                        <a:pt x="234" y="664"/>
                        <a:pt x="220" y="663"/>
                        <a:pt x="209" y="660"/>
                      </a:cubicBezTo>
                      <a:cubicBezTo>
                        <a:pt x="192" y="654"/>
                        <a:pt x="190" y="639"/>
                        <a:pt x="192" y="621"/>
                      </a:cubicBezTo>
                      <a:cubicBezTo>
                        <a:pt x="196" y="593"/>
                        <a:pt x="196" y="565"/>
                        <a:pt x="197" y="537"/>
                      </a:cubicBezTo>
                      <a:cubicBezTo>
                        <a:pt x="197" y="527"/>
                        <a:pt x="187" y="525"/>
                        <a:pt x="178" y="533"/>
                      </a:cubicBezTo>
                      <a:cubicBezTo>
                        <a:pt x="164" y="546"/>
                        <a:pt x="151" y="560"/>
                        <a:pt x="138" y="573"/>
                      </a:cubicBezTo>
                      <a:cubicBezTo>
                        <a:pt x="117" y="594"/>
                        <a:pt x="98" y="616"/>
                        <a:pt x="76" y="635"/>
                      </a:cubicBezTo>
                      <a:cubicBezTo>
                        <a:pt x="60" y="650"/>
                        <a:pt x="40" y="645"/>
                        <a:pt x="22" y="638"/>
                      </a:cubicBezTo>
                      <a:cubicBezTo>
                        <a:pt x="4" y="630"/>
                        <a:pt x="0" y="613"/>
                        <a:pt x="13" y="595"/>
                      </a:cubicBezTo>
                      <a:cubicBezTo>
                        <a:pt x="27" y="575"/>
                        <a:pt x="42" y="556"/>
                        <a:pt x="59" y="539"/>
                      </a:cubicBezTo>
                      <a:cubicBezTo>
                        <a:pt x="85" y="511"/>
                        <a:pt x="114" y="485"/>
                        <a:pt x="139" y="456"/>
                      </a:cubicBezTo>
                      <a:cubicBezTo>
                        <a:pt x="150" y="444"/>
                        <a:pt x="157" y="428"/>
                        <a:pt x="162" y="412"/>
                      </a:cubicBezTo>
                      <a:cubicBezTo>
                        <a:pt x="168" y="394"/>
                        <a:pt x="169" y="391"/>
                        <a:pt x="189" y="391"/>
                      </a:cubicBezTo>
                      <a:cubicBezTo>
                        <a:pt x="199" y="391"/>
                        <a:pt x="203" y="384"/>
                        <a:pt x="197" y="376"/>
                      </a:cubicBezTo>
                      <a:cubicBezTo>
                        <a:pt x="189" y="367"/>
                        <a:pt x="187" y="358"/>
                        <a:pt x="193" y="347"/>
                      </a:cubicBezTo>
                      <a:cubicBezTo>
                        <a:pt x="195" y="344"/>
                        <a:pt x="193" y="339"/>
                        <a:pt x="192" y="335"/>
                      </a:cubicBezTo>
                      <a:cubicBezTo>
                        <a:pt x="191" y="332"/>
                        <a:pt x="189" y="330"/>
                        <a:pt x="187" y="327"/>
                      </a:cubicBezTo>
                      <a:cubicBezTo>
                        <a:pt x="170" y="302"/>
                        <a:pt x="172" y="290"/>
                        <a:pt x="196" y="271"/>
                      </a:cubicBezTo>
                      <a:cubicBezTo>
                        <a:pt x="200" y="268"/>
                        <a:pt x="203" y="263"/>
                        <a:pt x="208" y="257"/>
                      </a:cubicBezTo>
                      <a:close/>
                      <a:moveTo>
                        <a:pt x="295" y="336"/>
                      </a:moveTo>
                      <a:cubicBezTo>
                        <a:pt x="301" y="332"/>
                        <a:pt x="303" y="332"/>
                        <a:pt x="304" y="330"/>
                      </a:cubicBezTo>
                      <a:cubicBezTo>
                        <a:pt x="316" y="317"/>
                        <a:pt x="328" y="303"/>
                        <a:pt x="337" y="289"/>
                      </a:cubicBezTo>
                      <a:cubicBezTo>
                        <a:pt x="347" y="274"/>
                        <a:pt x="356" y="259"/>
                        <a:pt x="362" y="243"/>
                      </a:cubicBezTo>
                      <a:cubicBezTo>
                        <a:pt x="368" y="230"/>
                        <a:pt x="361" y="223"/>
                        <a:pt x="346" y="223"/>
                      </a:cubicBezTo>
                      <a:cubicBezTo>
                        <a:pt x="329" y="222"/>
                        <a:pt x="311" y="223"/>
                        <a:pt x="294" y="223"/>
                      </a:cubicBezTo>
                      <a:cubicBezTo>
                        <a:pt x="280" y="222"/>
                        <a:pt x="275" y="229"/>
                        <a:pt x="277" y="241"/>
                      </a:cubicBezTo>
                      <a:cubicBezTo>
                        <a:pt x="278" y="248"/>
                        <a:pt x="281" y="256"/>
                        <a:pt x="286" y="261"/>
                      </a:cubicBezTo>
                      <a:cubicBezTo>
                        <a:pt x="302" y="274"/>
                        <a:pt x="306" y="289"/>
                        <a:pt x="298" y="308"/>
                      </a:cubicBezTo>
                      <a:cubicBezTo>
                        <a:pt x="294" y="315"/>
                        <a:pt x="296" y="324"/>
                        <a:pt x="295" y="3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6" name="Freeform 11"/>
                <p:cNvSpPr>
                  <a:spLocks noEditPoints="1"/>
                </p:cNvSpPr>
                <p:nvPr/>
              </p:nvSpPr>
              <p:spPr bwMode="auto">
                <a:xfrm>
                  <a:off x="11379200" y="669926"/>
                  <a:ext cx="1820863" cy="1482725"/>
                </a:xfrm>
                <a:custGeom>
                  <a:avLst/>
                  <a:gdLst>
                    <a:gd name="T0" fmla="*/ 463 w 577"/>
                    <a:gd name="T1" fmla="*/ 188 h 469"/>
                    <a:gd name="T2" fmla="*/ 443 w 577"/>
                    <a:gd name="T3" fmla="*/ 236 h 469"/>
                    <a:gd name="T4" fmla="*/ 537 w 577"/>
                    <a:gd name="T5" fmla="*/ 233 h 469"/>
                    <a:gd name="T6" fmla="*/ 551 w 577"/>
                    <a:gd name="T7" fmla="*/ 326 h 469"/>
                    <a:gd name="T8" fmla="*/ 462 w 577"/>
                    <a:gd name="T9" fmla="*/ 291 h 469"/>
                    <a:gd name="T10" fmla="*/ 297 w 577"/>
                    <a:gd name="T11" fmla="*/ 309 h 469"/>
                    <a:gd name="T12" fmla="*/ 111 w 577"/>
                    <a:gd name="T13" fmla="*/ 352 h 469"/>
                    <a:gd name="T14" fmla="*/ 58 w 577"/>
                    <a:gd name="T15" fmla="*/ 389 h 469"/>
                    <a:gd name="T16" fmla="*/ 43 w 577"/>
                    <a:gd name="T17" fmla="*/ 468 h 469"/>
                    <a:gd name="T18" fmla="*/ 2 w 577"/>
                    <a:gd name="T19" fmla="*/ 394 h 469"/>
                    <a:gd name="T20" fmla="*/ 65 w 577"/>
                    <a:gd name="T21" fmla="*/ 280 h 469"/>
                    <a:gd name="T22" fmla="*/ 84 w 577"/>
                    <a:gd name="T23" fmla="*/ 249 h 469"/>
                    <a:gd name="T24" fmla="*/ 113 w 577"/>
                    <a:gd name="T25" fmla="*/ 114 h 469"/>
                    <a:gd name="T26" fmla="*/ 205 w 577"/>
                    <a:gd name="T27" fmla="*/ 38 h 469"/>
                    <a:gd name="T28" fmla="*/ 248 w 577"/>
                    <a:gd name="T29" fmla="*/ 26 h 469"/>
                    <a:gd name="T30" fmla="*/ 316 w 577"/>
                    <a:gd name="T31" fmla="*/ 6 h 469"/>
                    <a:gd name="T32" fmla="*/ 337 w 577"/>
                    <a:gd name="T33" fmla="*/ 40 h 469"/>
                    <a:gd name="T34" fmla="*/ 323 w 577"/>
                    <a:gd name="T35" fmla="*/ 91 h 469"/>
                    <a:gd name="T36" fmla="*/ 388 w 577"/>
                    <a:gd name="T37" fmla="*/ 53 h 469"/>
                    <a:gd name="T38" fmla="*/ 488 w 577"/>
                    <a:gd name="T39" fmla="*/ 49 h 469"/>
                    <a:gd name="T40" fmla="*/ 459 w 577"/>
                    <a:gd name="T41" fmla="*/ 115 h 469"/>
                    <a:gd name="T42" fmla="*/ 455 w 577"/>
                    <a:gd name="T43" fmla="*/ 105 h 469"/>
                    <a:gd name="T44" fmla="*/ 413 w 577"/>
                    <a:gd name="T45" fmla="*/ 89 h 469"/>
                    <a:gd name="T46" fmla="*/ 358 w 577"/>
                    <a:gd name="T47" fmla="*/ 167 h 469"/>
                    <a:gd name="T48" fmla="*/ 339 w 577"/>
                    <a:gd name="T49" fmla="*/ 243 h 469"/>
                    <a:gd name="T50" fmla="*/ 368 w 577"/>
                    <a:gd name="T51" fmla="*/ 227 h 469"/>
                    <a:gd name="T52" fmla="*/ 390 w 577"/>
                    <a:gd name="T53" fmla="*/ 159 h 469"/>
                    <a:gd name="T54" fmla="*/ 422 w 577"/>
                    <a:gd name="T55" fmla="*/ 143 h 469"/>
                    <a:gd name="T56" fmla="*/ 441 w 577"/>
                    <a:gd name="T57" fmla="*/ 147 h 469"/>
                    <a:gd name="T58" fmla="*/ 137 w 577"/>
                    <a:gd name="T59" fmla="*/ 264 h 469"/>
                    <a:gd name="T60" fmla="*/ 139 w 577"/>
                    <a:gd name="T61" fmla="*/ 280 h 469"/>
                    <a:gd name="T62" fmla="*/ 159 w 577"/>
                    <a:gd name="T63" fmla="*/ 213 h 469"/>
                    <a:gd name="T64" fmla="*/ 175 w 577"/>
                    <a:gd name="T65" fmla="*/ 153 h 469"/>
                    <a:gd name="T66" fmla="*/ 163 w 577"/>
                    <a:gd name="T67" fmla="*/ 142 h 469"/>
                    <a:gd name="T68" fmla="*/ 137 w 577"/>
                    <a:gd name="T69" fmla="*/ 264 h 469"/>
                    <a:gd name="T70" fmla="*/ 220 w 577"/>
                    <a:gd name="T71" fmla="*/ 219 h 469"/>
                    <a:gd name="T72" fmla="*/ 237 w 577"/>
                    <a:gd name="T73" fmla="*/ 202 h 469"/>
                    <a:gd name="T74" fmla="*/ 266 w 577"/>
                    <a:gd name="T75" fmla="*/ 142 h 469"/>
                    <a:gd name="T76" fmla="*/ 210 w 577"/>
                    <a:gd name="T77" fmla="*/ 202 h 469"/>
                    <a:gd name="T78" fmla="*/ 269 w 577"/>
                    <a:gd name="T79" fmla="*/ 232 h 469"/>
                    <a:gd name="T80" fmla="*/ 296 w 577"/>
                    <a:gd name="T81" fmla="*/ 18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77" h="469">
                      <a:moveTo>
                        <a:pt x="501" y="106"/>
                      </a:moveTo>
                      <a:cubicBezTo>
                        <a:pt x="500" y="140"/>
                        <a:pt x="481" y="164"/>
                        <a:pt x="463" y="188"/>
                      </a:cubicBezTo>
                      <a:cubicBezTo>
                        <a:pt x="456" y="198"/>
                        <a:pt x="447" y="206"/>
                        <a:pt x="439" y="215"/>
                      </a:cubicBezTo>
                      <a:cubicBezTo>
                        <a:pt x="431" y="225"/>
                        <a:pt x="431" y="231"/>
                        <a:pt x="443" y="236"/>
                      </a:cubicBezTo>
                      <a:cubicBezTo>
                        <a:pt x="449" y="238"/>
                        <a:pt x="458" y="240"/>
                        <a:pt x="463" y="238"/>
                      </a:cubicBezTo>
                      <a:cubicBezTo>
                        <a:pt x="487" y="227"/>
                        <a:pt x="512" y="231"/>
                        <a:pt x="537" y="233"/>
                      </a:cubicBezTo>
                      <a:cubicBezTo>
                        <a:pt x="555" y="233"/>
                        <a:pt x="571" y="250"/>
                        <a:pt x="574" y="267"/>
                      </a:cubicBezTo>
                      <a:cubicBezTo>
                        <a:pt x="577" y="292"/>
                        <a:pt x="567" y="318"/>
                        <a:pt x="551" y="326"/>
                      </a:cubicBezTo>
                      <a:cubicBezTo>
                        <a:pt x="527" y="339"/>
                        <a:pt x="490" y="325"/>
                        <a:pt x="478" y="301"/>
                      </a:cubicBezTo>
                      <a:cubicBezTo>
                        <a:pt x="476" y="296"/>
                        <a:pt x="468" y="291"/>
                        <a:pt x="462" y="291"/>
                      </a:cubicBezTo>
                      <a:cubicBezTo>
                        <a:pt x="422" y="291"/>
                        <a:pt x="383" y="291"/>
                        <a:pt x="344" y="303"/>
                      </a:cubicBezTo>
                      <a:cubicBezTo>
                        <a:pt x="329" y="307"/>
                        <a:pt x="312" y="306"/>
                        <a:pt x="297" y="309"/>
                      </a:cubicBezTo>
                      <a:cubicBezTo>
                        <a:pt x="266" y="315"/>
                        <a:pt x="235" y="322"/>
                        <a:pt x="205" y="329"/>
                      </a:cubicBezTo>
                      <a:cubicBezTo>
                        <a:pt x="173" y="336"/>
                        <a:pt x="142" y="344"/>
                        <a:pt x="111" y="352"/>
                      </a:cubicBezTo>
                      <a:cubicBezTo>
                        <a:pt x="98" y="355"/>
                        <a:pt x="86" y="359"/>
                        <a:pt x="74" y="364"/>
                      </a:cubicBezTo>
                      <a:cubicBezTo>
                        <a:pt x="63" y="369"/>
                        <a:pt x="58" y="378"/>
                        <a:pt x="58" y="389"/>
                      </a:cubicBezTo>
                      <a:cubicBezTo>
                        <a:pt x="59" y="406"/>
                        <a:pt x="58" y="423"/>
                        <a:pt x="59" y="440"/>
                      </a:cubicBezTo>
                      <a:cubicBezTo>
                        <a:pt x="60" y="454"/>
                        <a:pt x="56" y="467"/>
                        <a:pt x="43" y="468"/>
                      </a:cubicBezTo>
                      <a:cubicBezTo>
                        <a:pt x="33" y="469"/>
                        <a:pt x="20" y="461"/>
                        <a:pt x="14" y="453"/>
                      </a:cubicBezTo>
                      <a:cubicBezTo>
                        <a:pt x="0" y="436"/>
                        <a:pt x="0" y="415"/>
                        <a:pt x="2" y="394"/>
                      </a:cubicBezTo>
                      <a:cubicBezTo>
                        <a:pt x="5" y="362"/>
                        <a:pt x="14" y="331"/>
                        <a:pt x="28" y="301"/>
                      </a:cubicBezTo>
                      <a:cubicBezTo>
                        <a:pt x="36" y="286"/>
                        <a:pt x="48" y="281"/>
                        <a:pt x="65" y="280"/>
                      </a:cubicBezTo>
                      <a:cubicBezTo>
                        <a:pt x="71" y="280"/>
                        <a:pt x="78" y="274"/>
                        <a:pt x="81" y="268"/>
                      </a:cubicBezTo>
                      <a:cubicBezTo>
                        <a:pt x="84" y="263"/>
                        <a:pt x="83" y="256"/>
                        <a:pt x="84" y="249"/>
                      </a:cubicBezTo>
                      <a:cubicBezTo>
                        <a:pt x="90" y="219"/>
                        <a:pt x="96" y="188"/>
                        <a:pt x="102" y="158"/>
                      </a:cubicBezTo>
                      <a:cubicBezTo>
                        <a:pt x="105" y="143"/>
                        <a:pt x="109" y="129"/>
                        <a:pt x="113" y="114"/>
                      </a:cubicBezTo>
                      <a:cubicBezTo>
                        <a:pt x="119" y="90"/>
                        <a:pt x="136" y="74"/>
                        <a:pt x="158" y="70"/>
                      </a:cubicBezTo>
                      <a:cubicBezTo>
                        <a:pt x="180" y="66"/>
                        <a:pt x="192" y="52"/>
                        <a:pt x="205" y="38"/>
                      </a:cubicBezTo>
                      <a:cubicBezTo>
                        <a:pt x="211" y="31"/>
                        <a:pt x="216" y="24"/>
                        <a:pt x="223" y="18"/>
                      </a:cubicBezTo>
                      <a:cubicBezTo>
                        <a:pt x="236" y="8"/>
                        <a:pt x="244" y="11"/>
                        <a:pt x="248" y="26"/>
                      </a:cubicBezTo>
                      <a:cubicBezTo>
                        <a:pt x="254" y="48"/>
                        <a:pt x="259" y="50"/>
                        <a:pt x="276" y="34"/>
                      </a:cubicBezTo>
                      <a:cubicBezTo>
                        <a:pt x="288" y="23"/>
                        <a:pt x="297" y="6"/>
                        <a:pt x="316" y="6"/>
                      </a:cubicBezTo>
                      <a:cubicBezTo>
                        <a:pt x="326" y="6"/>
                        <a:pt x="339" y="8"/>
                        <a:pt x="343" y="14"/>
                      </a:cubicBezTo>
                      <a:cubicBezTo>
                        <a:pt x="346" y="19"/>
                        <a:pt x="341" y="32"/>
                        <a:pt x="337" y="40"/>
                      </a:cubicBezTo>
                      <a:cubicBezTo>
                        <a:pt x="333" y="50"/>
                        <a:pt x="326" y="59"/>
                        <a:pt x="320" y="69"/>
                      </a:cubicBezTo>
                      <a:cubicBezTo>
                        <a:pt x="316" y="77"/>
                        <a:pt x="314" y="84"/>
                        <a:pt x="323" y="91"/>
                      </a:cubicBezTo>
                      <a:cubicBezTo>
                        <a:pt x="332" y="98"/>
                        <a:pt x="343" y="105"/>
                        <a:pt x="352" y="95"/>
                      </a:cubicBezTo>
                      <a:cubicBezTo>
                        <a:pt x="365" y="83"/>
                        <a:pt x="376" y="67"/>
                        <a:pt x="388" y="53"/>
                      </a:cubicBezTo>
                      <a:cubicBezTo>
                        <a:pt x="397" y="41"/>
                        <a:pt x="406" y="28"/>
                        <a:pt x="419" y="20"/>
                      </a:cubicBezTo>
                      <a:cubicBezTo>
                        <a:pt x="447" y="0"/>
                        <a:pt x="481" y="16"/>
                        <a:pt x="488" y="49"/>
                      </a:cubicBezTo>
                      <a:cubicBezTo>
                        <a:pt x="492" y="68"/>
                        <a:pt x="497" y="87"/>
                        <a:pt x="501" y="106"/>
                      </a:cubicBezTo>
                      <a:close/>
                      <a:moveTo>
                        <a:pt x="459" y="115"/>
                      </a:moveTo>
                      <a:cubicBezTo>
                        <a:pt x="457" y="114"/>
                        <a:pt x="456" y="113"/>
                        <a:pt x="455" y="113"/>
                      </a:cubicBezTo>
                      <a:cubicBezTo>
                        <a:pt x="455" y="110"/>
                        <a:pt x="455" y="108"/>
                        <a:pt x="455" y="105"/>
                      </a:cubicBezTo>
                      <a:cubicBezTo>
                        <a:pt x="455" y="92"/>
                        <a:pt x="448" y="82"/>
                        <a:pt x="437" y="79"/>
                      </a:cubicBezTo>
                      <a:cubicBezTo>
                        <a:pt x="430" y="77"/>
                        <a:pt x="420" y="85"/>
                        <a:pt x="413" y="89"/>
                      </a:cubicBezTo>
                      <a:cubicBezTo>
                        <a:pt x="407" y="92"/>
                        <a:pt x="403" y="96"/>
                        <a:pt x="398" y="100"/>
                      </a:cubicBezTo>
                      <a:cubicBezTo>
                        <a:pt x="373" y="115"/>
                        <a:pt x="360" y="139"/>
                        <a:pt x="358" y="167"/>
                      </a:cubicBezTo>
                      <a:cubicBezTo>
                        <a:pt x="357" y="187"/>
                        <a:pt x="353" y="204"/>
                        <a:pt x="341" y="219"/>
                      </a:cubicBezTo>
                      <a:cubicBezTo>
                        <a:pt x="335" y="226"/>
                        <a:pt x="331" y="235"/>
                        <a:pt x="339" y="243"/>
                      </a:cubicBezTo>
                      <a:cubicBezTo>
                        <a:pt x="342" y="247"/>
                        <a:pt x="350" y="250"/>
                        <a:pt x="355" y="249"/>
                      </a:cubicBezTo>
                      <a:cubicBezTo>
                        <a:pt x="365" y="246"/>
                        <a:pt x="369" y="238"/>
                        <a:pt x="368" y="227"/>
                      </a:cubicBezTo>
                      <a:cubicBezTo>
                        <a:pt x="366" y="216"/>
                        <a:pt x="370" y="207"/>
                        <a:pt x="380" y="200"/>
                      </a:cubicBezTo>
                      <a:cubicBezTo>
                        <a:pt x="394" y="189"/>
                        <a:pt x="395" y="174"/>
                        <a:pt x="390" y="159"/>
                      </a:cubicBezTo>
                      <a:cubicBezTo>
                        <a:pt x="385" y="147"/>
                        <a:pt x="386" y="137"/>
                        <a:pt x="397" y="131"/>
                      </a:cubicBezTo>
                      <a:cubicBezTo>
                        <a:pt x="410" y="125"/>
                        <a:pt x="415" y="136"/>
                        <a:pt x="422" y="143"/>
                      </a:cubicBezTo>
                      <a:cubicBezTo>
                        <a:pt x="422" y="144"/>
                        <a:pt x="423" y="145"/>
                        <a:pt x="423" y="146"/>
                      </a:cubicBezTo>
                      <a:cubicBezTo>
                        <a:pt x="428" y="155"/>
                        <a:pt x="436" y="154"/>
                        <a:pt x="441" y="147"/>
                      </a:cubicBezTo>
                      <a:cubicBezTo>
                        <a:pt x="448" y="137"/>
                        <a:pt x="453" y="126"/>
                        <a:pt x="459" y="115"/>
                      </a:cubicBezTo>
                      <a:close/>
                      <a:moveTo>
                        <a:pt x="137" y="264"/>
                      </a:moveTo>
                      <a:cubicBezTo>
                        <a:pt x="135" y="264"/>
                        <a:pt x="133" y="264"/>
                        <a:pt x="131" y="265"/>
                      </a:cubicBezTo>
                      <a:cubicBezTo>
                        <a:pt x="134" y="270"/>
                        <a:pt x="136" y="275"/>
                        <a:pt x="139" y="280"/>
                      </a:cubicBezTo>
                      <a:cubicBezTo>
                        <a:pt x="142" y="277"/>
                        <a:pt x="146" y="276"/>
                        <a:pt x="147" y="273"/>
                      </a:cubicBezTo>
                      <a:cubicBezTo>
                        <a:pt x="154" y="253"/>
                        <a:pt x="164" y="235"/>
                        <a:pt x="159" y="213"/>
                      </a:cubicBezTo>
                      <a:cubicBezTo>
                        <a:pt x="159" y="209"/>
                        <a:pt x="161" y="204"/>
                        <a:pt x="162" y="200"/>
                      </a:cubicBezTo>
                      <a:cubicBezTo>
                        <a:pt x="166" y="184"/>
                        <a:pt x="171" y="168"/>
                        <a:pt x="175" y="153"/>
                      </a:cubicBezTo>
                      <a:cubicBezTo>
                        <a:pt x="176" y="150"/>
                        <a:pt x="175" y="145"/>
                        <a:pt x="173" y="143"/>
                      </a:cubicBezTo>
                      <a:cubicBezTo>
                        <a:pt x="171" y="142"/>
                        <a:pt x="165" y="141"/>
                        <a:pt x="163" y="142"/>
                      </a:cubicBezTo>
                      <a:cubicBezTo>
                        <a:pt x="152" y="152"/>
                        <a:pt x="137" y="159"/>
                        <a:pt x="137" y="176"/>
                      </a:cubicBezTo>
                      <a:cubicBezTo>
                        <a:pt x="136" y="205"/>
                        <a:pt x="137" y="235"/>
                        <a:pt x="137" y="264"/>
                      </a:cubicBezTo>
                      <a:close/>
                      <a:moveTo>
                        <a:pt x="210" y="202"/>
                      </a:moveTo>
                      <a:cubicBezTo>
                        <a:pt x="213" y="207"/>
                        <a:pt x="216" y="213"/>
                        <a:pt x="220" y="219"/>
                      </a:cubicBezTo>
                      <a:cubicBezTo>
                        <a:pt x="225" y="214"/>
                        <a:pt x="231" y="209"/>
                        <a:pt x="236" y="203"/>
                      </a:cubicBezTo>
                      <a:cubicBezTo>
                        <a:pt x="237" y="203"/>
                        <a:pt x="237" y="202"/>
                        <a:pt x="237" y="202"/>
                      </a:cubicBezTo>
                      <a:cubicBezTo>
                        <a:pt x="245" y="187"/>
                        <a:pt x="254" y="172"/>
                        <a:pt x="262" y="157"/>
                      </a:cubicBezTo>
                      <a:cubicBezTo>
                        <a:pt x="264" y="152"/>
                        <a:pt x="264" y="147"/>
                        <a:pt x="266" y="142"/>
                      </a:cubicBezTo>
                      <a:cubicBezTo>
                        <a:pt x="260" y="142"/>
                        <a:pt x="254" y="139"/>
                        <a:pt x="250" y="141"/>
                      </a:cubicBezTo>
                      <a:cubicBezTo>
                        <a:pt x="227" y="154"/>
                        <a:pt x="218" y="176"/>
                        <a:pt x="210" y="202"/>
                      </a:cubicBezTo>
                      <a:close/>
                      <a:moveTo>
                        <a:pt x="296" y="189"/>
                      </a:moveTo>
                      <a:cubicBezTo>
                        <a:pt x="280" y="200"/>
                        <a:pt x="268" y="212"/>
                        <a:pt x="269" y="232"/>
                      </a:cubicBezTo>
                      <a:cubicBezTo>
                        <a:pt x="269" y="235"/>
                        <a:pt x="277" y="242"/>
                        <a:pt x="280" y="241"/>
                      </a:cubicBezTo>
                      <a:cubicBezTo>
                        <a:pt x="299" y="238"/>
                        <a:pt x="309" y="206"/>
                        <a:pt x="296" y="1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7" name="Freeform 12"/>
                <p:cNvSpPr/>
                <p:nvPr/>
              </p:nvSpPr>
              <p:spPr bwMode="auto">
                <a:xfrm>
                  <a:off x="8702675" y="858838"/>
                  <a:ext cx="1938338" cy="1754188"/>
                </a:xfrm>
                <a:custGeom>
                  <a:avLst/>
                  <a:gdLst>
                    <a:gd name="T0" fmla="*/ 501 w 614"/>
                    <a:gd name="T1" fmla="*/ 253 h 555"/>
                    <a:gd name="T2" fmla="*/ 389 w 614"/>
                    <a:gd name="T3" fmla="*/ 280 h 555"/>
                    <a:gd name="T4" fmla="*/ 374 w 614"/>
                    <a:gd name="T5" fmla="*/ 292 h 555"/>
                    <a:gd name="T6" fmla="*/ 316 w 614"/>
                    <a:gd name="T7" fmla="*/ 350 h 555"/>
                    <a:gd name="T8" fmla="*/ 262 w 614"/>
                    <a:gd name="T9" fmla="*/ 406 h 555"/>
                    <a:gd name="T10" fmla="*/ 83 w 614"/>
                    <a:gd name="T11" fmla="*/ 538 h 555"/>
                    <a:gd name="T12" fmla="*/ 18 w 614"/>
                    <a:gd name="T13" fmla="*/ 539 h 555"/>
                    <a:gd name="T14" fmla="*/ 21 w 614"/>
                    <a:gd name="T15" fmla="*/ 491 h 555"/>
                    <a:gd name="T16" fmla="*/ 83 w 614"/>
                    <a:gd name="T17" fmla="*/ 460 h 555"/>
                    <a:gd name="T18" fmla="*/ 166 w 614"/>
                    <a:gd name="T19" fmla="*/ 392 h 555"/>
                    <a:gd name="T20" fmla="*/ 205 w 614"/>
                    <a:gd name="T21" fmla="*/ 349 h 555"/>
                    <a:gd name="T22" fmla="*/ 210 w 614"/>
                    <a:gd name="T23" fmla="*/ 334 h 555"/>
                    <a:gd name="T24" fmla="*/ 196 w 614"/>
                    <a:gd name="T25" fmla="*/ 333 h 555"/>
                    <a:gd name="T26" fmla="*/ 123 w 614"/>
                    <a:gd name="T27" fmla="*/ 297 h 555"/>
                    <a:gd name="T28" fmla="*/ 134 w 614"/>
                    <a:gd name="T29" fmla="*/ 242 h 555"/>
                    <a:gd name="T30" fmla="*/ 201 w 614"/>
                    <a:gd name="T31" fmla="*/ 205 h 555"/>
                    <a:gd name="T32" fmla="*/ 287 w 614"/>
                    <a:gd name="T33" fmla="*/ 191 h 555"/>
                    <a:gd name="T34" fmla="*/ 317 w 614"/>
                    <a:gd name="T35" fmla="*/ 177 h 555"/>
                    <a:gd name="T36" fmla="*/ 394 w 614"/>
                    <a:gd name="T37" fmla="*/ 108 h 555"/>
                    <a:gd name="T38" fmla="*/ 457 w 614"/>
                    <a:gd name="T39" fmla="*/ 47 h 555"/>
                    <a:gd name="T40" fmla="*/ 577 w 614"/>
                    <a:gd name="T41" fmla="*/ 1 h 555"/>
                    <a:gd name="T42" fmla="*/ 610 w 614"/>
                    <a:gd name="T43" fmla="*/ 30 h 555"/>
                    <a:gd name="T44" fmla="*/ 577 w 614"/>
                    <a:gd name="T45" fmla="*/ 104 h 555"/>
                    <a:gd name="T46" fmla="*/ 505 w 614"/>
                    <a:gd name="T47" fmla="*/ 136 h 555"/>
                    <a:gd name="T48" fmla="*/ 472 w 614"/>
                    <a:gd name="T49" fmla="*/ 170 h 555"/>
                    <a:gd name="T50" fmla="*/ 476 w 614"/>
                    <a:gd name="T51" fmla="*/ 180 h 555"/>
                    <a:gd name="T52" fmla="*/ 488 w 614"/>
                    <a:gd name="T53" fmla="*/ 179 h 555"/>
                    <a:gd name="T54" fmla="*/ 543 w 614"/>
                    <a:gd name="T55" fmla="*/ 160 h 555"/>
                    <a:gd name="T56" fmla="*/ 586 w 614"/>
                    <a:gd name="T57" fmla="*/ 187 h 555"/>
                    <a:gd name="T58" fmla="*/ 574 w 614"/>
                    <a:gd name="T59" fmla="*/ 224 h 555"/>
                    <a:gd name="T60" fmla="*/ 502 w 614"/>
                    <a:gd name="T61" fmla="*/ 257 h 555"/>
                    <a:gd name="T62" fmla="*/ 501 w 614"/>
                    <a:gd name="T63" fmla="*/ 253 h 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614" h="555">
                      <a:moveTo>
                        <a:pt x="501" y="253"/>
                      </a:moveTo>
                      <a:cubicBezTo>
                        <a:pt x="464" y="262"/>
                        <a:pt x="426" y="271"/>
                        <a:pt x="389" y="280"/>
                      </a:cubicBezTo>
                      <a:cubicBezTo>
                        <a:pt x="383" y="282"/>
                        <a:pt x="378" y="287"/>
                        <a:pt x="374" y="292"/>
                      </a:cubicBezTo>
                      <a:cubicBezTo>
                        <a:pt x="354" y="311"/>
                        <a:pt x="335" y="330"/>
                        <a:pt x="316" y="350"/>
                      </a:cubicBezTo>
                      <a:cubicBezTo>
                        <a:pt x="298" y="368"/>
                        <a:pt x="280" y="387"/>
                        <a:pt x="262" y="406"/>
                      </a:cubicBezTo>
                      <a:cubicBezTo>
                        <a:pt x="210" y="460"/>
                        <a:pt x="152" y="507"/>
                        <a:pt x="83" y="538"/>
                      </a:cubicBezTo>
                      <a:cubicBezTo>
                        <a:pt x="62" y="548"/>
                        <a:pt x="40" y="555"/>
                        <a:pt x="18" y="539"/>
                      </a:cubicBezTo>
                      <a:cubicBezTo>
                        <a:pt x="0" y="525"/>
                        <a:pt x="0" y="502"/>
                        <a:pt x="21" y="491"/>
                      </a:cubicBezTo>
                      <a:cubicBezTo>
                        <a:pt x="41" y="480"/>
                        <a:pt x="62" y="470"/>
                        <a:pt x="83" y="460"/>
                      </a:cubicBezTo>
                      <a:cubicBezTo>
                        <a:pt x="116" y="444"/>
                        <a:pt x="142" y="419"/>
                        <a:pt x="166" y="392"/>
                      </a:cubicBezTo>
                      <a:cubicBezTo>
                        <a:pt x="178" y="377"/>
                        <a:pt x="192" y="363"/>
                        <a:pt x="205" y="349"/>
                      </a:cubicBezTo>
                      <a:cubicBezTo>
                        <a:pt x="208" y="345"/>
                        <a:pt x="208" y="339"/>
                        <a:pt x="210" y="334"/>
                      </a:cubicBezTo>
                      <a:cubicBezTo>
                        <a:pt x="205" y="334"/>
                        <a:pt x="201" y="332"/>
                        <a:pt x="196" y="333"/>
                      </a:cubicBezTo>
                      <a:cubicBezTo>
                        <a:pt x="165" y="333"/>
                        <a:pt x="140" y="323"/>
                        <a:pt x="123" y="297"/>
                      </a:cubicBezTo>
                      <a:cubicBezTo>
                        <a:pt x="112" y="282"/>
                        <a:pt x="116" y="255"/>
                        <a:pt x="134" y="242"/>
                      </a:cubicBezTo>
                      <a:cubicBezTo>
                        <a:pt x="154" y="227"/>
                        <a:pt x="178" y="216"/>
                        <a:pt x="201" y="205"/>
                      </a:cubicBezTo>
                      <a:cubicBezTo>
                        <a:pt x="228" y="192"/>
                        <a:pt x="257" y="192"/>
                        <a:pt x="287" y="191"/>
                      </a:cubicBezTo>
                      <a:cubicBezTo>
                        <a:pt x="297" y="191"/>
                        <a:pt x="309" y="184"/>
                        <a:pt x="317" y="177"/>
                      </a:cubicBezTo>
                      <a:cubicBezTo>
                        <a:pt x="344" y="154"/>
                        <a:pt x="369" y="131"/>
                        <a:pt x="394" y="108"/>
                      </a:cubicBezTo>
                      <a:cubicBezTo>
                        <a:pt x="415" y="88"/>
                        <a:pt x="434" y="65"/>
                        <a:pt x="457" y="47"/>
                      </a:cubicBezTo>
                      <a:cubicBezTo>
                        <a:pt x="492" y="20"/>
                        <a:pt x="531" y="2"/>
                        <a:pt x="577" y="1"/>
                      </a:cubicBezTo>
                      <a:cubicBezTo>
                        <a:pt x="597" y="0"/>
                        <a:pt x="607" y="10"/>
                        <a:pt x="610" y="30"/>
                      </a:cubicBezTo>
                      <a:cubicBezTo>
                        <a:pt x="614" y="61"/>
                        <a:pt x="601" y="85"/>
                        <a:pt x="577" y="104"/>
                      </a:cubicBezTo>
                      <a:cubicBezTo>
                        <a:pt x="556" y="121"/>
                        <a:pt x="532" y="131"/>
                        <a:pt x="505" y="136"/>
                      </a:cubicBezTo>
                      <a:cubicBezTo>
                        <a:pt x="492" y="138"/>
                        <a:pt x="473" y="157"/>
                        <a:pt x="472" y="170"/>
                      </a:cubicBezTo>
                      <a:cubicBezTo>
                        <a:pt x="472" y="173"/>
                        <a:pt x="473" y="179"/>
                        <a:pt x="476" y="180"/>
                      </a:cubicBezTo>
                      <a:cubicBezTo>
                        <a:pt x="479" y="182"/>
                        <a:pt x="485" y="181"/>
                        <a:pt x="488" y="179"/>
                      </a:cubicBezTo>
                      <a:cubicBezTo>
                        <a:pt x="504" y="165"/>
                        <a:pt x="521" y="160"/>
                        <a:pt x="543" y="160"/>
                      </a:cubicBezTo>
                      <a:cubicBezTo>
                        <a:pt x="564" y="160"/>
                        <a:pt x="577" y="171"/>
                        <a:pt x="586" y="187"/>
                      </a:cubicBezTo>
                      <a:cubicBezTo>
                        <a:pt x="594" y="202"/>
                        <a:pt x="581" y="214"/>
                        <a:pt x="574" y="224"/>
                      </a:cubicBezTo>
                      <a:cubicBezTo>
                        <a:pt x="562" y="242"/>
                        <a:pt x="524" y="258"/>
                        <a:pt x="502" y="257"/>
                      </a:cubicBezTo>
                      <a:cubicBezTo>
                        <a:pt x="502" y="256"/>
                        <a:pt x="502" y="254"/>
                        <a:pt x="501" y="2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8" name="Freeform 13"/>
                <p:cNvSpPr/>
                <p:nvPr/>
              </p:nvSpPr>
              <p:spPr bwMode="auto">
                <a:xfrm>
                  <a:off x="11758613" y="1719263"/>
                  <a:ext cx="1131888" cy="1235075"/>
                </a:xfrm>
                <a:custGeom>
                  <a:avLst/>
                  <a:gdLst>
                    <a:gd name="T0" fmla="*/ 285 w 359"/>
                    <a:gd name="T1" fmla="*/ 179 h 391"/>
                    <a:gd name="T2" fmla="*/ 245 w 359"/>
                    <a:gd name="T3" fmla="*/ 182 h 391"/>
                    <a:gd name="T4" fmla="*/ 235 w 359"/>
                    <a:gd name="T5" fmla="*/ 197 h 391"/>
                    <a:gd name="T6" fmla="*/ 206 w 359"/>
                    <a:gd name="T7" fmla="*/ 300 h 391"/>
                    <a:gd name="T8" fmla="*/ 131 w 359"/>
                    <a:gd name="T9" fmla="*/ 377 h 391"/>
                    <a:gd name="T10" fmla="*/ 81 w 359"/>
                    <a:gd name="T11" fmla="*/ 386 h 391"/>
                    <a:gd name="T12" fmla="*/ 54 w 359"/>
                    <a:gd name="T13" fmla="*/ 329 h 391"/>
                    <a:gd name="T14" fmla="*/ 83 w 359"/>
                    <a:gd name="T15" fmla="*/ 311 h 391"/>
                    <a:gd name="T16" fmla="*/ 146 w 359"/>
                    <a:gd name="T17" fmla="*/ 267 h 391"/>
                    <a:gd name="T18" fmla="*/ 162 w 359"/>
                    <a:gd name="T19" fmla="*/ 208 h 391"/>
                    <a:gd name="T20" fmla="*/ 146 w 359"/>
                    <a:gd name="T21" fmla="*/ 200 h 391"/>
                    <a:gd name="T22" fmla="*/ 93 w 359"/>
                    <a:gd name="T23" fmla="*/ 217 h 391"/>
                    <a:gd name="T24" fmla="*/ 63 w 359"/>
                    <a:gd name="T25" fmla="*/ 228 h 391"/>
                    <a:gd name="T26" fmla="*/ 7 w 359"/>
                    <a:gd name="T27" fmla="*/ 206 h 391"/>
                    <a:gd name="T28" fmla="*/ 14 w 359"/>
                    <a:gd name="T29" fmla="*/ 179 h 391"/>
                    <a:gd name="T30" fmla="*/ 81 w 359"/>
                    <a:gd name="T31" fmla="*/ 142 h 391"/>
                    <a:gd name="T32" fmla="*/ 144 w 359"/>
                    <a:gd name="T33" fmla="*/ 92 h 391"/>
                    <a:gd name="T34" fmla="*/ 148 w 359"/>
                    <a:gd name="T35" fmla="*/ 84 h 391"/>
                    <a:gd name="T36" fmla="*/ 146 w 359"/>
                    <a:gd name="T37" fmla="*/ 55 h 391"/>
                    <a:gd name="T38" fmla="*/ 124 w 359"/>
                    <a:gd name="T39" fmla="*/ 67 h 391"/>
                    <a:gd name="T40" fmla="*/ 83 w 359"/>
                    <a:gd name="T41" fmla="*/ 101 h 391"/>
                    <a:gd name="T42" fmla="*/ 34 w 359"/>
                    <a:gd name="T43" fmla="*/ 111 h 391"/>
                    <a:gd name="T44" fmla="*/ 15 w 359"/>
                    <a:gd name="T45" fmla="*/ 60 h 391"/>
                    <a:gd name="T46" fmla="*/ 79 w 359"/>
                    <a:gd name="T47" fmla="*/ 23 h 391"/>
                    <a:gd name="T48" fmla="*/ 191 w 359"/>
                    <a:gd name="T49" fmla="*/ 6 h 391"/>
                    <a:gd name="T50" fmla="*/ 259 w 359"/>
                    <a:gd name="T51" fmla="*/ 22 h 391"/>
                    <a:gd name="T52" fmla="*/ 266 w 359"/>
                    <a:gd name="T53" fmla="*/ 68 h 391"/>
                    <a:gd name="T54" fmla="*/ 241 w 359"/>
                    <a:gd name="T55" fmla="*/ 84 h 391"/>
                    <a:gd name="T56" fmla="*/ 202 w 359"/>
                    <a:gd name="T57" fmla="*/ 97 h 391"/>
                    <a:gd name="T58" fmla="*/ 191 w 359"/>
                    <a:gd name="T59" fmla="*/ 113 h 391"/>
                    <a:gd name="T60" fmla="*/ 206 w 359"/>
                    <a:gd name="T61" fmla="*/ 121 h 391"/>
                    <a:gd name="T62" fmla="*/ 274 w 359"/>
                    <a:gd name="T63" fmla="*/ 111 h 391"/>
                    <a:gd name="T64" fmla="*/ 314 w 359"/>
                    <a:gd name="T65" fmla="*/ 102 h 391"/>
                    <a:gd name="T66" fmla="*/ 355 w 359"/>
                    <a:gd name="T67" fmla="*/ 138 h 391"/>
                    <a:gd name="T68" fmla="*/ 331 w 359"/>
                    <a:gd name="T69" fmla="*/ 175 h 391"/>
                    <a:gd name="T70" fmla="*/ 285 w 359"/>
                    <a:gd name="T71" fmla="*/ 182 h 391"/>
                    <a:gd name="T72" fmla="*/ 285 w 359"/>
                    <a:gd name="T73" fmla="*/ 179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59" h="391">
                      <a:moveTo>
                        <a:pt x="285" y="179"/>
                      </a:moveTo>
                      <a:cubicBezTo>
                        <a:pt x="271" y="180"/>
                        <a:pt x="258" y="181"/>
                        <a:pt x="245" y="182"/>
                      </a:cubicBezTo>
                      <a:cubicBezTo>
                        <a:pt x="236" y="183"/>
                        <a:pt x="233" y="189"/>
                        <a:pt x="235" y="197"/>
                      </a:cubicBezTo>
                      <a:cubicBezTo>
                        <a:pt x="243" y="237"/>
                        <a:pt x="228" y="271"/>
                        <a:pt x="206" y="300"/>
                      </a:cubicBezTo>
                      <a:cubicBezTo>
                        <a:pt x="184" y="328"/>
                        <a:pt x="157" y="353"/>
                        <a:pt x="131" y="377"/>
                      </a:cubicBezTo>
                      <a:cubicBezTo>
                        <a:pt x="117" y="389"/>
                        <a:pt x="99" y="391"/>
                        <a:pt x="81" y="386"/>
                      </a:cubicBezTo>
                      <a:cubicBezTo>
                        <a:pt x="49" y="376"/>
                        <a:pt x="44" y="356"/>
                        <a:pt x="54" y="329"/>
                      </a:cubicBezTo>
                      <a:cubicBezTo>
                        <a:pt x="57" y="320"/>
                        <a:pt x="73" y="311"/>
                        <a:pt x="83" y="311"/>
                      </a:cubicBezTo>
                      <a:cubicBezTo>
                        <a:pt x="114" y="309"/>
                        <a:pt x="130" y="289"/>
                        <a:pt x="146" y="267"/>
                      </a:cubicBezTo>
                      <a:cubicBezTo>
                        <a:pt x="158" y="250"/>
                        <a:pt x="165" y="230"/>
                        <a:pt x="162" y="208"/>
                      </a:cubicBezTo>
                      <a:cubicBezTo>
                        <a:pt x="161" y="196"/>
                        <a:pt x="155" y="193"/>
                        <a:pt x="146" y="200"/>
                      </a:cubicBezTo>
                      <a:cubicBezTo>
                        <a:pt x="130" y="211"/>
                        <a:pt x="114" y="219"/>
                        <a:pt x="93" y="217"/>
                      </a:cubicBezTo>
                      <a:cubicBezTo>
                        <a:pt x="84" y="216"/>
                        <a:pt x="72" y="222"/>
                        <a:pt x="63" y="228"/>
                      </a:cubicBezTo>
                      <a:cubicBezTo>
                        <a:pt x="41" y="240"/>
                        <a:pt x="15" y="231"/>
                        <a:pt x="7" y="206"/>
                      </a:cubicBezTo>
                      <a:cubicBezTo>
                        <a:pt x="3" y="196"/>
                        <a:pt x="6" y="187"/>
                        <a:pt x="14" y="179"/>
                      </a:cubicBezTo>
                      <a:cubicBezTo>
                        <a:pt x="32" y="159"/>
                        <a:pt x="57" y="151"/>
                        <a:pt x="81" y="142"/>
                      </a:cubicBezTo>
                      <a:cubicBezTo>
                        <a:pt x="107" y="132"/>
                        <a:pt x="133" y="122"/>
                        <a:pt x="144" y="92"/>
                      </a:cubicBezTo>
                      <a:cubicBezTo>
                        <a:pt x="145" y="89"/>
                        <a:pt x="148" y="86"/>
                        <a:pt x="148" y="84"/>
                      </a:cubicBezTo>
                      <a:cubicBezTo>
                        <a:pt x="148" y="74"/>
                        <a:pt x="147" y="65"/>
                        <a:pt x="146" y="55"/>
                      </a:cubicBezTo>
                      <a:cubicBezTo>
                        <a:pt x="139" y="59"/>
                        <a:pt x="131" y="62"/>
                        <a:pt x="124" y="67"/>
                      </a:cubicBezTo>
                      <a:cubicBezTo>
                        <a:pt x="110" y="78"/>
                        <a:pt x="97" y="91"/>
                        <a:pt x="83" y="101"/>
                      </a:cubicBezTo>
                      <a:cubicBezTo>
                        <a:pt x="68" y="112"/>
                        <a:pt x="51" y="114"/>
                        <a:pt x="34" y="111"/>
                      </a:cubicBezTo>
                      <a:cubicBezTo>
                        <a:pt x="10" y="105"/>
                        <a:pt x="0" y="80"/>
                        <a:pt x="15" y="60"/>
                      </a:cubicBezTo>
                      <a:cubicBezTo>
                        <a:pt x="31" y="38"/>
                        <a:pt x="54" y="28"/>
                        <a:pt x="79" y="23"/>
                      </a:cubicBezTo>
                      <a:cubicBezTo>
                        <a:pt x="116" y="16"/>
                        <a:pt x="154" y="11"/>
                        <a:pt x="191" y="6"/>
                      </a:cubicBezTo>
                      <a:cubicBezTo>
                        <a:pt x="215" y="3"/>
                        <a:pt x="240" y="0"/>
                        <a:pt x="259" y="22"/>
                      </a:cubicBezTo>
                      <a:cubicBezTo>
                        <a:pt x="272" y="36"/>
                        <a:pt x="272" y="53"/>
                        <a:pt x="266" y="68"/>
                      </a:cubicBezTo>
                      <a:cubicBezTo>
                        <a:pt x="264" y="75"/>
                        <a:pt x="251" y="80"/>
                        <a:pt x="241" y="84"/>
                      </a:cubicBezTo>
                      <a:cubicBezTo>
                        <a:pt x="229" y="89"/>
                        <a:pt x="215" y="91"/>
                        <a:pt x="202" y="97"/>
                      </a:cubicBezTo>
                      <a:cubicBezTo>
                        <a:pt x="197" y="100"/>
                        <a:pt x="195" y="108"/>
                        <a:pt x="191" y="113"/>
                      </a:cubicBezTo>
                      <a:cubicBezTo>
                        <a:pt x="196" y="116"/>
                        <a:pt x="201" y="122"/>
                        <a:pt x="206" y="121"/>
                      </a:cubicBezTo>
                      <a:cubicBezTo>
                        <a:pt x="229" y="119"/>
                        <a:pt x="251" y="115"/>
                        <a:pt x="274" y="111"/>
                      </a:cubicBezTo>
                      <a:cubicBezTo>
                        <a:pt x="287" y="108"/>
                        <a:pt x="301" y="104"/>
                        <a:pt x="314" y="102"/>
                      </a:cubicBezTo>
                      <a:cubicBezTo>
                        <a:pt x="328" y="100"/>
                        <a:pt x="353" y="122"/>
                        <a:pt x="355" y="138"/>
                      </a:cubicBezTo>
                      <a:cubicBezTo>
                        <a:pt x="359" y="159"/>
                        <a:pt x="352" y="170"/>
                        <a:pt x="331" y="175"/>
                      </a:cubicBezTo>
                      <a:cubicBezTo>
                        <a:pt x="316" y="179"/>
                        <a:pt x="300" y="180"/>
                        <a:pt x="285" y="182"/>
                      </a:cubicBezTo>
                      <a:cubicBezTo>
                        <a:pt x="285" y="181"/>
                        <a:pt x="285" y="180"/>
                        <a:pt x="285" y="1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9" name="Freeform 25"/>
                <p:cNvSpPr/>
                <p:nvPr/>
              </p:nvSpPr>
              <p:spPr bwMode="auto">
                <a:xfrm>
                  <a:off x="9864725" y="1873251"/>
                  <a:ext cx="1192213" cy="617538"/>
                </a:xfrm>
                <a:custGeom>
                  <a:avLst/>
                  <a:gdLst>
                    <a:gd name="T0" fmla="*/ 310 w 378"/>
                    <a:gd name="T1" fmla="*/ 185 h 195"/>
                    <a:gd name="T2" fmla="*/ 237 w 378"/>
                    <a:gd name="T3" fmla="*/ 192 h 195"/>
                    <a:gd name="T4" fmla="*/ 102 w 378"/>
                    <a:gd name="T5" fmla="*/ 161 h 195"/>
                    <a:gd name="T6" fmla="*/ 45 w 378"/>
                    <a:gd name="T7" fmla="*/ 128 h 195"/>
                    <a:gd name="T8" fmla="*/ 16 w 378"/>
                    <a:gd name="T9" fmla="*/ 23 h 195"/>
                    <a:gd name="T10" fmla="*/ 56 w 378"/>
                    <a:gd name="T11" fmla="*/ 12 h 195"/>
                    <a:gd name="T12" fmla="*/ 138 w 378"/>
                    <a:gd name="T13" fmla="*/ 65 h 195"/>
                    <a:gd name="T14" fmla="*/ 176 w 378"/>
                    <a:gd name="T15" fmla="*/ 79 h 195"/>
                    <a:gd name="T16" fmla="*/ 274 w 378"/>
                    <a:gd name="T17" fmla="*/ 92 h 195"/>
                    <a:gd name="T18" fmla="*/ 341 w 378"/>
                    <a:gd name="T19" fmla="*/ 105 h 195"/>
                    <a:gd name="T20" fmla="*/ 350 w 378"/>
                    <a:gd name="T21" fmla="*/ 180 h 195"/>
                    <a:gd name="T22" fmla="*/ 311 w 378"/>
                    <a:gd name="T23" fmla="*/ 189 h 195"/>
                    <a:gd name="T24" fmla="*/ 310 w 378"/>
                    <a:gd name="T25" fmla="*/ 18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8" h="195">
                      <a:moveTo>
                        <a:pt x="310" y="185"/>
                      </a:moveTo>
                      <a:cubicBezTo>
                        <a:pt x="286" y="187"/>
                        <a:pt x="262" y="190"/>
                        <a:pt x="237" y="192"/>
                      </a:cubicBezTo>
                      <a:cubicBezTo>
                        <a:pt x="189" y="195"/>
                        <a:pt x="145" y="180"/>
                        <a:pt x="102" y="161"/>
                      </a:cubicBezTo>
                      <a:cubicBezTo>
                        <a:pt x="82" y="153"/>
                        <a:pt x="63" y="141"/>
                        <a:pt x="45" y="128"/>
                      </a:cubicBezTo>
                      <a:cubicBezTo>
                        <a:pt x="11" y="103"/>
                        <a:pt x="0" y="63"/>
                        <a:pt x="16" y="23"/>
                      </a:cubicBezTo>
                      <a:cubicBezTo>
                        <a:pt x="24" y="2"/>
                        <a:pt x="38" y="0"/>
                        <a:pt x="56" y="12"/>
                      </a:cubicBezTo>
                      <a:cubicBezTo>
                        <a:pt x="83" y="31"/>
                        <a:pt x="110" y="49"/>
                        <a:pt x="138" y="65"/>
                      </a:cubicBezTo>
                      <a:cubicBezTo>
                        <a:pt x="150" y="72"/>
                        <a:pt x="163" y="76"/>
                        <a:pt x="176" y="79"/>
                      </a:cubicBezTo>
                      <a:cubicBezTo>
                        <a:pt x="208" y="88"/>
                        <a:pt x="240" y="95"/>
                        <a:pt x="274" y="92"/>
                      </a:cubicBezTo>
                      <a:cubicBezTo>
                        <a:pt x="297" y="91"/>
                        <a:pt x="320" y="95"/>
                        <a:pt x="341" y="105"/>
                      </a:cubicBezTo>
                      <a:cubicBezTo>
                        <a:pt x="372" y="119"/>
                        <a:pt x="378" y="161"/>
                        <a:pt x="350" y="180"/>
                      </a:cubicBezTo>
                      <a:cubicBezTo>
                        <a:pt x="340" y="187"/>
                        <a:pt x="324" y="186"/>
                        <a:pt x="311" y="189"/>
                      </a:cubicBezTo>
                      <a:cubicBezTo>
                        <a:pt x="311" y="187"/>
                        <a:pt x="310" y="186"/>
                        <a:pt x="310" y="1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0" name="Freeform 40"/>
                <p:cNvSpPr/>
                <p:nvPr/>
              </p:nvSpPr>
              <p:spPr bwMode="auto">
                <a:xfrm>
                  <a:off x="20638" y="609601"/>
                  <a:ext cx="384175" cy="255588"/>
                </a:xfrm>
                <a:custGeom>
                  <a:avLst/>
                  <a:gdLst>
                    <a:gd name="T0" fmla="*/ 61 w 122"/>
                    <a:gd name="T1" fmla="*/ 0 h 81"/>
                    <a:gd name="T2" fmla="*/ 116 w 122"/>
                    <a:gd name="T3" fmla="*/ 30 h 81"/>
                    <a:gd name="T4" fmla="*/ 102 w 122"/>
                    <a:gd name="T5" fmla="*/ 68 h 81"/>
                    <a:gd name="T6" fmla="*/ 23 w 122"/>
                    <a:gd name="T7" fmla="*/ 74 h 81"/>
                    <a:gd name="T8" fmla="*/ 7 w 122"/>
                    <a:gd name="T9" fmla="*/ 30 h 81"/>
                    <a:gd name="T10" fmla="*/ 61 w 122"/>
                    <a:gd name="T11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" h="81">
                      <a:moveTo>
                        <a:pt x="61" y="0"/>
                      </a:moveTo>
                      <a:cubicBezTo>
                        <a:pt x="91" y="0"/>
                        <a:pt x="108" y="9"/>
                        <a:pt x="116" y="30"/>
                      </a:cubicBezTo>
                      <a:cubicBezTo>
                        <a:pt x="122" y="44"/>
                        <a:pt x="116" y="61"/>
                        <a:pt x="102" y="68"/>
                      </a:cubicBezTo>
                      <a:cubicBezTo>
                        <a:pt x="76" y="79"/>
                        <a:pt x="49" y="81"/>
                        <a:pt x="23" y="74"/>
                      </a:cubicBezTo>
                      <a:cubicBezTo>
                        <a:pt x="7" y="70"/>
                        <a:pt x="0" y="48"/>
                        <a:pt x="7" y="30"/>
                      </a:cubicBezTo>
                      <a:cubicBezTo>
                        <a:pt x="15" y="8"/>
                        <a:pt x="30" y="0"/>
                        <a:pt x="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1" name="Freeform 41"/>
                <p:cNvSpPr/>
                <p:nvPr/>
              </p:nvSpPr>
              <p:spPr bwMode="auto">
                <a:xfrm>
                  <a:off x="550863" y="612776"/>
                  <a:ext cx="428625" cy="230188"/>
                </a:xfrm>
                <a:custGeom>
                  <a:avLst/>
                  <a:gdLst>
                    <a:gd name="T0" fmla="*/ 75 w 136"/>
                    <a:gd name="T1" fmla="*/ 69 h 73"/>
                    <a:gd name="T2" fmla="*/ 29 w 136"/>
                    <a:gd name="T3" fmla="*/ 72 h 73"/>
                    <a:gd name="T4" fmla="*/ 7 w 136"/>
                    <a:gd name="T5" fmla="*/ 62 h 73"/>
                    <a:gd name="T6" fmla="*/ 12 w 136"/>
                    <a:gd name="T7" fmla="*/ 40 h 73"/>
                    <a:gd name="T8" fmla="*/ 79 w 136"/>
                    <a:gd name="T9" fmla="*/ 2 h 73"/>
                    <a:gd name="T10" fmla="*/ 119 w 136"/>
                    <a:gd name="T11" fmla="*/ 11 h 73"/>
                    <a:gd name="T12" fmla="*/ 126 w 136"/>
                    <a:gd name="T13" fmla="*/ 49 h 73"/>
                    <a:gd name="T14" fmla="*/ 75 w 136"/>
                    <a:gd name="T15" fmla="*/ 69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6" h="73">
                      <a:moveTo>
                        <a:pt x="75" y="69"/>
                      </a:moveTo>
                      <a:cubicBezTo>
                        <a:pt x="60" y="70"/>
                        <a:pt x="44" y="73"/>
                        <a:pt x="29" y="72"/>
                      </a:cubicBezTo>
                      <a:cubicBezTo>
                        <a:pt x="21" y="72"/>
                        <a:pt x="12" y="68"/>
                        <a:pt x="7" y="62"/>
                      </a:cubicBezTo>
                      <a:cubicBezTo>
                        <a:pt x="0" y="54"/>
                        <a:pt x="7" y="47"/>
                        <a:pt x="12" y="40"/>
                      </a:cubicBezTo>
                      <a:cubicBezTo>
                        <a:pt x="29" y="17"/>
                        <a:pt x="53" y="6"/>
                        <a:pt x="79" y="2"/>
                      </a:cubicBezTo>
                      <a:cubicBezTo>
                        <a:pt x="92" y="0"/>
                        <a:pt x="107" y="5"/>
                        <a:pt x="119" y="11"/>
                      </a:cubicBezTo>
                      <a:cubicBezTo>
                        <a:pt x="135" y="19"/>
                        <a:pt x="136" y="34"/>
                        <a:pt x="126" y="49"/>
                      </a:cubicBezTo>
                      <a:cubicBezTo>
                        <a:pt x="114" y="68"/>
                        <a:pt x="104" y="72"/>
                        <a:pt x="75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96" name="组合 295"/>
            <p:cNvGrpSpPr/>
            <p:nvPr/>
          </p:nvGrpSpPr>
          <p:grpSpPr>
            <a:xfrm>
              <a:off x="987425" y="3353428"/>
              <a:ext cx="4174510" cy="4173171"/>
              <a:chOff x="14471650" y="-2432050"/>
              <a:chExt cx="9898062" cy="9894888"/>
            </a:xfrm>
            <a:grpFill/>
          </p:grpSpPr>
          <p:sp>
            <p:nvSpPr>
              <p:cNvPr id="297" name="Freeform 225"/>
              <p:cNvSpPr>
                <a:spLocks noEditPoints="1"/>
              </p:cNvSpPr>
              <p:nvPr/>
            </p:nvSpPr>
            <p:spPr bwMode="auto">
              <a:xfrm>
                <a:off x="14471650" y="-2432050"/>
                <a:ext cx="9898062" cy="9894888"/>
              </a:xfrm>
              <a:custGeom>
                <a:avLst/>
                <a:gdLst>
                  <a:gd name="T0" fmla="*/ 1562 w 3135"/>
                  <a:gd name="T1" fmla="*/ 3133 h 3133"/>
                  <a:gd name="T2" fmla="*/ 3 w 3135"/>
                  <a:gd name="T3" fmla="*/ 1567 h 3133"/>
                  <a:gd name="T4" fmla="*/ 1593 w 3135"/>
                  <a:gd name="T5" fmla="*/ 15 h 3133"/>
                  <a:gd name="T6" fmla="*/ 3123 w 3135"/>
                  <a:gd name="T7" fmla="*/ 1598 h 3133"/>
                  <a:gd name="T8" fmla="*/ 1562 w 3135"/>
                  <a:gd name="T9" fmla="*/ 3133 h 3133"/>
                  <a:gd name="T10" fmla="*/ 61 w 3135"/>
                  <a:gd name="T11" fmla="*/ 1574 h 3133"/>
                  <a:gd name="T12" fmla="*/ 1562 w 3135"/>
                  <a:gd name="T13" fmla="*/ 3074 h 3133"/>
                  <a:gd name="T14" fmla="*/ 3065 w 3135"/>
                  <a:gd name="T15" fmla="*/ 1568 h 3133"/>
                  <a:gd name="T16" fmla="*/ 1561 w 3135"/>
                  <a:gd name="T17" fmla="*/ 73 h 3133"/>
                  <a:gd name="T18" fmla="*/ 61 w 3135"/>
                  <a:gd name="T19" fmla="*/ 1574 h 3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35" h="3133">
                    <a:moveTo>
                      <a:pt x="1562" y="3133"/>
                    </a:moveTo>
                    <a:cubicBezTo>
                      <a:pt x="700" y="3129"/>
                      <a:pt x="0" y="2435"/>
                      <a:pt x="3" y="1567"/>
                    </a:cubicBezTo>
                    <a:cubicBezTo>
                      <a:pt x="6" y="712"/>
                      <a:pt x="703" y="0"/>
                      <a:pt x="1593" y="15"/>
                    </a:cubicBezTo>
                    <a:cubicBezTo>
                      <a:pt x="2428" y="29"/>
                      <a:pt x="3135" y="710"/>
                      <a:pt x="3123" y="1598"/>
                    </a:cubicBezTo>
                    <a:cubicBezTo>
                      <a:pt x="3112" y="2439"/>
                      <a:pt x="2428" y="3129"/>
                      <a:pt x="1562" y="3133"/>
                    </a:cubicBezTo>
                    <a:close/>
                    <a:moveTo>
                      <a:pt x="61" y="1574"/>
                    </a:moveTo>
                    <a:cubicBezTo>
                      <a:pt x="63" y="2407"/>
                      <a:pt x="739" y="3074"/>
                      <a:pt x="1562" y="3074"/>
                    </a:cubicBezTo>
                    <a:cubicBezTo>
                      <a:pt x="2397" y="3074"/>
                      <a:pt x="3068" y="2397"/>
                      <a:pt x="3065" y="1568"/>
                    </a:cubicBezTo>
                    <a:cubicBezTo>
                      <a:pt x="3062" y="739"/>
                      <a:pt x="2387" y="72"/>
                      <a:pt x="1561" y="73"/>
                    </a:cubicBezTo>
                    <a:cubicBezTo>
                      <a:pt x="729" y="74"/>
                      <a:pt x="60" y="751"/>
                      <a:pt x="61" y="15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8" name="Freeform 227"/>
              <p:cNvSpPr>
                <a:spLocks noEditPoints="1"/>
              </p:cNvSpPr>
              <p:nvPr/>
            </p:nvSpPr>
            <p:spPr bwMode="auto">
              <a:xfrm>
                <a:off x="16068675" y="-800100"/>
                <a:ext cx="6673850" cy="6672263"/>
              </a:xfrm>
              <a:custGeom>
                <a:avLst/>
                <a:gdLst>
                  <a:gd name="T0" fmla="*/ 1059 w 2114"/>
                  <a:gd name="T1" fmla="*/ 2111 h 2112"/>
                  <a:gd name="T2" fmla="*/ 2 w 2114"/>
                  <a:gd name="T3" fmla="*/ 1059 h 2112"/>
                  <a:gd name="T4" fmla="*/ 1053 w 2114"/>
                  <a:gd name="T5" fmla="*/ 2 h 2112"/>
                  <a:gd name="T6" fmla="*/ 2113 w 2114"/>
                  <a:gd name="T7" fmla="*/ 1052 h 2112"/>
                  <a:gd name="T8" fmla="*/ 1059 w 2114"/>
                  <a:gd name="T9" fmla="*/ 2111 h 2112"/>
                  <a:gd name="T10" fmla="*/ 2079 w 2114"/>
                  <a:gd name="T11" fmla="*/ 1054 h 2112"/>
                  <a:gd name="T12" fmla="*/ 1061 w 2114"/>
                  <a:gd name="T13" fmla="*/ 36 h 2112"/>
                  <a:gd name="T14" fmla="*/ 36 w 2114"/>
                  <a:gd name="T15" fmla="*/ 1050 h 2112"/>
                  <a:gd name="T16" fmla="*/ 1055 w 2114"/>
                  <a:gd name="T17" fmla="*/ 2077 h 2112"/>
                  <a:gd name="T18" fmla="*/ 2079 w 2114"/>
                  <a:gd name="T19" fmla="*/ 1054 h 2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14" h="2112">
                    <a:moveTo>
                      <a:pt x="1059" y="2111"/>
                    </a:moveTo>
                    <a:cubicBezTo>
                      <a:pt x="477" y="2112"/>
                      <a:pt x="4" y="1641"/>
                      <a:pt x="2" y="1059"/>
                    </a:cubicBezTo>
                    <a:cubicBezTo>
                      <a:pt x="0" y="478"/>
                      <a:pt x="473" y="3"/>
                      <a:pt x="1053" y="2"/>
                    </a:cubicBezTo>
                    <a:cubicBezTo>
                      <a:pt x="1636" y="0"/>
                      <a:pt x="2112" y="472"/>
                      <a:pt x="2113" y="1052"/>
                    </a:cubicBezTo>
                    <a:cubicBezTo>
                      <a:pt x="2114" y="1636"/>
                      <a:pt x="1643" y="2109"/>
                      <a:pt x="1059" y="2111"/>
                    </a:cubicBezTo>
                    <a:close/>
                    <a:moveTo>
                      <a:pt x="2079" y="1054"/>
                    </a:moveTo>
                    <a:cubicBezTo>
                      <a:pt x="2078" y="496"/>
                      <a:pt x="1626" y="39"/>
                      <a:pt x="1061" y="36"/>
                    </a:cubicBezTo>
                    <a:cubicBezTo>
                      <a:pt x="500" y="33"/>
                      <a:pt x="39" y="489"/>
                      <a:pt x="36" y="1050"/>
                    </a:cubicBezTo>
                    <a:cubicBezTo>
                      <a:pt x="33" y="1615"/>
                      <a:pt x="489" y="2075"/>
                      <a:pt x="1055" y="2077"/>
                    </a:cubicBezTo>
                    <a:cubicBezTo>
                      <a:pt x="1615" y="2079"/>
                      <a:pt x="2079" y="1625"/>
                      <a:pt x="2079" y="10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9" name="Freeform 228"/>
              <p:cNvSpPr/>
              <p:nvPr/>
            </p:nvSpPr>
            <p:spPr bwMode="auto">
              <a:xfrm>
                <a:off x="19516725" y="-1828800"/>
                <a:ext cx="823912" cy="804863"/>
              </a:xfrm>
              <a:custGeom>
                <a:avLst/>
                <a:gdLst>
                  <a:gd name="T0" fmla="*/ 121 w 261"/>
                  <a:gd name="T1" fmla="*/ 178 h 255"/>
                  <a:gd name="T2" fmla="*/ 139 w 261"/>
                  <a:gd name="T3" fmla="*/ 139 h 255"/>
                  <a:gd name="T4" fmla="*/ 185 w 261"/>
                  <a:gd name="T5" fmla="*/ 32 h 255"/>
                  <a:gd name="T6" fmla="*/ 202 w 261"/>
                  <a:gd name="T7" fmla="*/ 22 h 255"/>
                  <a:gd name="T8" fmla="*/ 206 w 261"/>
                  <a:gd name="T9" fmla="*/ 22 h 255"/>
                  <a:gd name="T10" fmla="*/ 244 w 261"/>
                  <a:gd name="T11" fmla="*/ 70 h 255"/>
                  <a:gd name="T12" fmla="*/ 222 w 261"/>
                  <a:gd name="T13" fmla="*/ 238 h 255"/>
                  <a:gd name="T14" fmla="*/ 195 w 261"/>
                  <a:gd name="T15" fmla="*/ 252 h 255"/>
                  <a:gd name="T16" fmla="*/ 186 w 261"/>
                  <a:gd name="T17" fmla="*/ 232 h 255"/>
                  <a:gd name="T18" fmla="*/ 204 w 261"/>
                  <a:gd name="T19" fmla="*/ 91 h 255"/>
                  <a:gd name="T20" fmla="*/ 204 w 261"/>
                  <a:gd name="T21" fmla="*/ 74 h 255"/>
                  <a:gd name="T22" fmla="*/ 199 w 261"/>
                  <a:gd name="T23" fmla="*/ 74 h 255"/>
                  <a:gd name="T24" fmla="*/ 184 w 261"/>
                  <a:gd name="T25" fmla="*/ 108 h 255"/>
                  <a:gd name="T26" fmla="*/ 129 w 261"/>
                  <a:gd name="T27" fmla="*/ 231 h 255"/>
                  <a:gd name="T28" fmla="*/ 111 w 261"/>
                  <a:gd name="T29" fmla="*/ 241 h 255"/>
                  <a:gd name="T30" fmla="*/ 93 w 261"/>
                  <a:gd name="T31" fmla="*/ 227 h 255"/>
                  <a:gd name="T32" fmla="*/ 78 w 261"/>
                  <a:gd name="T33" fmla="*/ 132 h 255"/>
                  <a:gd name="T34" fmla="*/ 69 w 261"/>
                  <a:gd name="T35" fmla="*/ 68 h 255"/>
                  <a:gd name="T36" fmla="*/ 61 w 261"/>
                  <a:gd name="T37" fmla="*/ 54 h 255"/>
                  <a:gd name="T38" fmla="*/ 53 w 261"/>
                  <a:gd name="T39" fmla="*/ 106 h 255"/>
                  <a:gd name="T40" fmla="*/ 40 w 261"/>
                  <a:gd name="T41" fmla="*/ 215 h 255"/>
                  <a:gd name="T42" fmla="*/ 24 w 261"/>
                  <a:gd name="T43" fmla="*/ 230 h 255"/>
                  <a:gd name="T44" fmla="*/ 3 w 261"/>
                  <a:gd name="T45" fmla="*/ 211 h 255"/>
                  <a:gd name="T46" fmla="*/ 28 w 261"/>
                  <a:gd name="T47" fmla="*/ 12 h 255"/>
                  <a:gd name="T48" fmla="*/ 42 w 261"/>
                  <a:gd name="T49" fmla="*/ 1 h 255"/>
                  <a:gd name="T50" fmla="*/ 69 w 261"/>
                  <a:gd name="T51" fmla="*/ 4 h 255"/>
                  <a:gd name="T52" fmla="*/ 96 w 261"/>
                  <a:gd name="T53" fmla="*/ 31 h 255"/>
                  <a:gd name="T54" fmla="*/ 115 w 261"/>
                  <a:gd name="T55" fmla="*/ 172 h 255"/>
                  <a:gd name="T56" fmla="*/ 117 w 261"/>
                  <a:gd name="T57" fmla="*/ 177 h 255"/>
                  <a:gd name="T58" fmla="*/ 121 w 261"/>
                  <a:gd name="T59" fmla="*/ 17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61" h="255">
                    <a:moveTo>
                      <a:pt x="121" y="178"/>
                    </a:moveTo>
                    <a:cubicBezTo>
                      <a:pt x="127" y="165"/>
                      <a:pt x="133" y="152"/>
                      <a:pt x="139" y="139"/>
                    </a:cubicBezTo>
                    <a:cubicBezTo>
                      <a:pt x="154" y="104"/>
                      <a:pt x="170" y="68"/>
                      <a:pt x="185" y="32"/>
                    </a:cubicBezTo>
                    <a:cubicBezTo>
                      <a:pt x="188" y="24"/>
                      <a:pt x="193" y="20"/>
                      <a:pt x="202" y="22"/>
                    </a:cubicBezTo>
                    <a:cubicBezTo>
                      <a:pt x="203" y="22"/>
                      <a:pt x="205" y="22"/>
                      <a:pt x="206" y="22"/>
                    </a:cubicBezTo>
                    <a:cubicBezTo>
                      <a:pt x="261" y="29"/>
                      <a:pt x="248" y="20"/>
                      <a:pt x="244" y="70"/>
                    </a:cubicBezTo>
                    <a:cubicBezTo>
                      <a:pt x="239" y="126"/>
                      <a:pt x="230" y="182"/>
                      <a:pt x="222" y="238"/>
                    </a:cubicBezTo>
                    <a:cubicBezTo>
                      <a:pt x="220" y="255"/>
                      <a:pt x="219" y="255"/>
                      <a:pt x="195" y="252"/>
                    </a:cubicBezTo>
                    <a:cubicBezTo>
                      <a:pt x="180" y="250"/>
                      <a:pt x="185" y="240"/>
                      <a:pt x="186" y="232"/>
                    </a:cubicBezTo>
                    <a:cubicBezTo>
                      <a:pt x="192" y="185"/>
                      <a:pt x="198" y="138"/>
                      <a:pt x="204" y="91"/>
                    </a:cubicBezTo>
                    <a:cubicBezTo>
                      <a:pt x="205" y="86"/>
                      <a:pt x="204" y="80"/>
                      <a:pt x="204" y="74"/>
                    </a:cubicBezTo>
                    <a:cubicBezTo>
                      <a:pt x="202" y="74"/>
                      <a:pt x="201" y="74"/>
                      <a:pt x="199" y="74"/>
                    </a:cubicBezTo>
                    <a:cubicBezTo>
                      <a:pt x="194" y="85"/>
                      <a:pt x="189" y="96"/>
                      <a:pt x="184" y="108"/>
                    </a:cubicBezTo>
                    <a:cubicBezTo>
                      <a:pt x="165" y="149"/>
                      <a:pt x="147" y="190"/>
                      <a:pt x="129" y="231"/>
                    </a:cubicBezTo>
                    <a:cubicBezTo>
                      <a:pt x="125" y="240"/>
                      <a:pt x="120" y="243"/>
                      <a:pt x="111" y="241"/>
                    </a:cubicBezTo>
                    <a:cubicBezTo>
                      <a:pt x="101" y="240"/>
                      <a:pt x="94" y="238"/>
                      <a:pt x="93" y="227"/>
                    </a:cubicBezTo>
                    <a:cubicBezTo>
                      <a:pt x="88" y="195"/>
                      <a:pt x="83" y="164"/>
                      <a:pt x="78" y="132"/>
                    </a:cubicBezTo>
                    <a:cubicBezTo>
                      <a:pt x="75" y="111"/>
                      <a:pt x="72" y="90"/>
                      <a:pt x="69" y="68"/>
                    </a:cubicBezTo>
                    <a:cubicBezTo>
                      <a:pt x="68" y="63"/>
                      <a:pt x="66" y="58"/>
                      <a:pt x="61" y="54"/>
                    </a:cubicBezTo>
                    <a:cubicBezTo>
                      <a:pt x="59" y="71"/>
                      <a:pt x="56" y="89"/>
                      <a:pt x="53" y="106"/>
                    </a:cubicBezTo>
                    <a:cubicBezTo>
                      <a:pt x="49" y="142"/>
                      <a:pt x="44" y="179"/>
                      <a:pt x="40" y="215"/>
                    </a:cubicBezTo>
                    <a:cubicBezTo>
                      <a:pt x="39" y="225"/>
                      <a:pt x="37" y="233"/>
                      <a:pt x="24" y="230"/>
                    </a:cubicBezTo>
                    <a:cubicBezTo>
                      <a:pt x="13" y="228"/>
                      <a:pt x="0" y="231"/>
                      <a:pt x="3" y="211"/>
                    </a:cubicBezTo>
                    <a:cubicBezTo>
                      <a:pt x="12" y="144"/>
                      <a:pt x="20" y="78"/>
                      <a:pt x="28" y="12"/>
                    </a:cubicBezTo>
                    <a:cubicBezTo>
                      <a:pt x="29" y="2"/>
                      <a:pt x="34" y="0"/>
                      <a:pt x="42" y="1"/>
                    </a:cubicBezTo>
                    <a:cubicBezTo>
                      <a:pt x="51" y="2"/>
                      <a:pt x="60" y="3"/>
                      <a:pt x="69" y="4"/>
                    </a:cubicBezTo>
                    <a:cubicBezTo>
                      <a:pt x="92" y="6"/>
                      <a:pt x="93" y="7"/>
                      <a:pt x="96" y="31"/>
                    </a:cubicBezTo>
                    <a:cubicBezTo>
                      <a:pt x="102" y="78"/>
                      <a:pt x="109" y="125"/>
                      <a:pt x="115" y="172"/>
                    </a:cubicBezTo>
                    <a:cubicBezTo>
                      <a:pt x="116" y="174"/>
                      <a:pt x="117" y="176"/>
                      <a:pt x="117" y="177"/>
                    </a:cubicBezTo>
                    <a:cubicBezTo>
                      <a:pt x="119" y="178"/>
                      <a:pt x="120" y="178"/>
                      <a:pt x="121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0" name="Freeform 229"/>
              <p:cNvSpPr>
                <a:spLocks noEditPoints="1"/>
              </p:cNvSpPr>
              <p:nvPr/>
            </p:nvSpPr>
            <p:spPr bwMode="auto">
              <a:xfrm>
                <a:off x="16802100" y="5627688"/>
                <a:ext cx="920750" cy="963613"/>
              </a:xfrm>
              <a:custGeom>
                <a:avLst/>
                <a:gdLst>
                  <a:gd name="T0" fmla="*/ 156 w 292"/>
                  <a:gd name="T1" fmla="*/ 88 h 305"/>
                  <a:gd name="T2" fmla="*/ 137 w 292"/>
                  <a:gd name="T3" fmla="*/ 88 h 305"/>
                  <a:gd name="T4" fmla="*/ 99 w 292"/>
                  <a:gd name="T5" fmla="*/ 124 h 305"/>
                  <a:gd name="T6" fmla="*/ 91 w 292"/>
                  <a:gd name="T7" fmla="*/ 140 h 305"/>
                  <a:gd name="T8" fmla="*/ 80 w 292"/>
                  <a:gd name="T9" fmla="*/ 147 h 305"/>
                  <a:gd name="T10" fmla="*/ 70 w 292"/>
                  <a:gd name="T11" fmla="*/ 133 h 305"/>
                  <a:gd name="T12" fmla="*/ 79 w 292"/>
                  <a:gd name="T13" fmla="*/ 100 h 305"/>
                  <a:gd name="T14" fmla="*/ 103 w 292"/>
                  <a:gd name="T15" fmla="*/ 62 h 305"/>
                  <a:gd name="T16" fmla="*/ 168 w 292"/>
                  <a:gd name="T17" fmla="*/ 53 h 305"/>
                  <a:gd name="T18" fmla="*/ 161 w 292"/>
                  <a:gd name="T19" fmla="*/ 58 h 305"/>
                  <a:gd name="T20" fmla="*/ 157 w 292"/>
                  <a:gd name="T21" fmla="*/ 64 h 305"/>
                  <a:gd name="T22" fmla="*/ 162 w 292"/>
                  <a:gd name="T23" fmla="*/ 69 h 305"/>
                  <a:gd name="T24" fmla="*/ 203 w 292"/>
                  <a:gd name="T25" fmla="*/ 55 h 305"/>
                  <a:gd name="T26" fmla="*/ 196 w 292"/>
                  <a:gd name="T27" fmla="*/ 39 h 305"/>
                  <a:gd name="T28" fmla="*/ 149 w 292"/>
                  <a:gd name="T29" fmla="*/ 32 h 305"/>
                  <a:gd name="T30" fmla="*/ 123 w 292"/>
                  <a:gd name="T31" fmla="*/ 23 h 305"/>
                  <a:gd name="T32" fmla="*/ 125 w 292"/>
                  <a:gd name="T33" fmla="*/ 9 h 305"/>
                  <a:gd name="T34" fmla="*/ 156 w 292"/>
                  <a:gd name="T35" fmla="*/ 3 h 305"/>
                  <a:gd name="T36" fmla="*/ 211 w 292"/>
                  <a:gd name="T37" fmla="*/ 24 h 305"/>
                  <a:gd name="T38" fmla="*/ 231 w 292"/>
                  <a:gd name="T39" fmla="*/ 22 h 305"/>
                  <a:gd name="T40" fmla="*/ 258 w 292"/>
                  <a:gd name="T41" fmla="*/ 31 h 305"/>
                  <a:gd name="T42" fmla="*/ 275 w 292"/>
                  <a:gd name="T43" fmla="*/ 48 h 305"/>
                  <a:gd name="T44" fmla="*/ 288 w 292"/>
                  <a:gd name="T45" fmla="*/ 63 h 305"/>
                  <a:gd name="T46" fmla="*/ 269 w 292"/>
                  <a:gd name="T47" fmla="*/ 69 h 305"/>
                  <a:gd name="T48" fmla="*/ 243 w 292"/>
                  <a:gd name="T49" fmla="*/ 63 h 305"/>
                  <a:gd name="T50" fmla="*/ 222 w 292"/>
                  <a:gd name="T51" fmla="*/ 76 h 305"/>
                  <a:gd name="T52" fmla="*/ 256 w 292"/>
                  <a:gd name="T53" fmla="*/ 94 h 305"/>
                  <a:gd name="T54" fmla="*/ 263 w 292"/>
                  <a:gd name="T55" fmla="*/ 119 h 305"/>
                  <a:gd name="T56" fmla="*/ 237 w 292"/>
                  <a:gd name="T57" fmla="*/ 144 h 305"/>
                  <a:gd name="T58" fmla="*/ 183 w 292"/>
                  <a:gd name="T59" fmla="*/ 159 h 305"/>
                  <a:gd name="T60" fmla="*/ 163 w 292"/>
                  <a:gd name="T61" fmla="*/ 199 h 305"/>
                  <a:gd name="T62" fmla="*/ 222 w 292"/>
                  <a:gd name="T63" fmla="*/ 260 h 305"/>
                  <a:gd name="T64" fmla="*/ 233 w 292"/>
                  <a:gd name="T65" fmla="*/ 293 h 305"/>
                  <a:gd name="T66" fmla="*/ 208 w 292"/>
                  <a:gd name="T67" fmla="*/ 296 h 305"/>
                  <a:gd name="T68" fmla="*/ 135 w 292"/>
                  <a:gd name="T69" fmla="*/ 206 h 305"/>
                  <a:gd name="T70" fmla="*/ 127 w 292"/>
                  <a:gd name="T71" fmla="*/ 194 h 305"/>
                  <a:gd name="T72" fmla="*/ 117 w 292"/>
                  <a:gd name="T73" fmla="*/ 203 h 305"/>
                  <a:gd name="T74" fmla="*/ 90 w 292"/>
                  <a:gd name="T75" fmla="*/ 247 h 305"/>
                  <a:gd name="T76" fmla="*/ 74 w 292"/>
                  <a:gd name="T77" fmla="*/ 253 h 305"/>
                  <a:gd name="T78" fmla="*/ 70 w 292"/>
                  <a:gd name="T79" fmla="*/ 234 h 305"/>
                  <a:gd name="T80" fmla="*/ 88 w 292"/>
                  <a:gd name="T81" fmla="*/ 207 h 305"/>
                  <a:gd name="T82" fmla="*/ 90 w 292"/>
                  <a:gd name="T83" fmla="*/ 196 h 305"/>
                  <a:gd name="T84" fmla="*/ 78 w 292"/>
                  <a:gd name="T85" fmla="*/ 193 h 305"/>
                  <a:gd name="T86" fmla="*/ 42 w 292"/>
                  <a:gd name="T87" fmla="*/ 204 h 305"/>
                  <a:gd name="T88" fmla="*/ 13 w 292"/>
                  <a:gd name="T89" fmla="*/ 207 h 305"/>
                  <a:gd name="T90" fmla="*/ 1 w 292"/>
                  <a:gd name="T91" fmla="*/ 194 h 305"/>
                  <a:gd name="T92" fmla="*/ 10 w 292"/>
                  <a:gd name="T93" fmla="*/ 181 h 305"/>
                  <a:gd name="T94" fmla="*/ 76 w 292"/>
                  <a:gd name="T95" fmla="*/ 159 h 305"/>
                  <a:gd name="T96" fmla="*/ 104 w 292"/>
                  <a:gd name="T97" fmla="*/ 146 h 305"/>
                  <a:gd name="T98" fmla="*/ 110 w 292"/>
                  <a:gd name="T99" fmla="*/ 142 h 305"/>
                  <a:gd name="T100" fmla="*/ 133 w 292"/>
                  <a:gd name="T101" fmla="*/ 123 h 305"/>
                  <a:gd name="T102" fmla="*/ 158 w 292"/>
                  <a:gd name="T103" fmla="*/ 94 h 305"/>
                  <a:gd name="T104" fmla="*/ 156 w 292"/>
                  <a:gd name="T105" fmla="*/ 88 h 305"/>
                  <a:gd name="T106" fmla="*/ 177 w 292"/>
                  <a:gd name="T107" fmla="*/ 144 h 305"/>
                  <a:gd name="T108" fmla="*/ 222 w 292"/>
                  <a:gd name="T109" fmla="*/ 123 h 305"/>
                  <a:gd name="T110" fmla="*/ 224 w 292"/>
                  <a:gd name="T111" fmla="*/ 113 h 305"/>
                  <a:gd name="T112" fmla="*/ 195 w 292"/>
                  <a:gd name="T113" fmla="*/ 96 h 305"/>
                  <a:gd name="T114" fmla="*/ 186 w 292"/>
                  <a:gd name="T115" fmla="*/ 103 h 305"/>
                  <a:gd name="T116" fmla="*/ 186 w 292"/>
                  <a:gd name="T117" fmla="*/ 106 h 305"/>
                  <a:gd name="T118" fmla="*/ 177 w 292"/>
                  <a:gd name="T119" fmla="*/ 144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2" h="305">
                    <a:moveTo>
                      <a:pt x="156" y="88"/>
                    </a:moveTo>
                    <a:cubicBezTo>
                      <a:pt x="150" y="88"/>
                      <a:pt x="143" y="86"/>
                      <a:pt x="137" y="88"/>
                    </a:cubicBezTo>
                    <a:cubicBezTo>
                      <a:pt x="121" y="96"/>
                      <a:pt x="106" y="106"/>
                      <a:pt x="99" y="124"/>
                    </a:cubicBezTo>
                    <a:cubicBezTo>
                      <a:pt x="97" y="130"/>
                      <a:pt x="95" y="135"/>
                      <a:pt x="91" y="140"/>
                    </a:cubicBezTo>
                    <a:cubicBezTo>
                      <a:pt x="88" y="143"/>
                      <a:pt x="81" y="148"/>
                      <a:pt x="80" y="147"/>
                    </a:cubicBezTo>
                    <a:cubicBezTo>
                      <a:pt x="76" y="143"/>
                      <a:pt x="69" y="137"/>
                      <a:pt x="70" y="133"/>
                    </a:cubicBezTo>
                    <a:cubicBezTo>
                      <a:pt x="71" y="122"/>
                      <a:pt x="75" y="110"/>
                      <a:pt x="79" y="100"/>
                    </a:cubicBezTo>
                    <a:cubicBezTo>
                      <a:pt x="86" y="87"/>
                      <a:pt x="94" y="74"/>
                      <a:pt x="103" y="62"/>
                    </a:cubicBezTo>
                    <a:cubicBezTo>
                      <a:pt x="119" y="42"/>
                      <a:pt x="143" y="40"/>
                      <a:pt x="168" y="53"/>
                    </a:cubicBezTo>
                    <a:cubicBezTo>
                      <a:pt x="165" y="55"/>
                      <a:pt x="162" y="56"/>
                      <a:pt x="161" y="58"/>
                    </a:cubicBezTo>
                    <a:cubicBezTo>
                      <a:pt x="159" y="59"/>
                      <a:pt x="157" y="62"/>
                      <a:pt x="157" y="64"/>
                    </a:cubicBezTo>
                    <a:cubicBezTo>
                      <a:pt x="157" y="66"/>
                      <a:pt x="160" y="68"/>
                      <a:pt x="162" y="69"/>
                    </a:cubicBezTo>
                    <a:cubicBezTo>
                      <a:pt x="174" y="73"/>
                      <a:pt x="196" y="65"/>
                      <a:pt x="203" y="55"/>
                    </a:cubicBezTo>
                    <a:cubicBezTo>
                      <a:pt x="209" y="46"/>
                      <a:pt x="202" y="41"/>
                      <a:pt x="196" y="39"/>
                    </a:cubicBezTo>
                    <a:cubicBezTo>
                      <a:pt x="180" y="36"/>
                      <a:pt x="165" y="34"/>
                      <a:pt x="149" y="32"/>
                    </a:cubicBezTo>
                    <a:cubicBezTo>
                      <a:pt x="139" y="31"/>
                      <a:pt x="128" y="35"/>
                      <a:pt x="123" y="23"/>
                    </a:cubicBezTo>
                    <a:cubicBezTo>
                      <a:pt x="121" y="19"/>
                      <a:pt x="123" y="10"/>
                      <a:pt x="125" y="9"/>
                    </a:cubicBezTo>
                    <a:cubicBezTo>
                      <a:pt x="135" y="5"/>
                      <a:pt x="146" y="0"/>
                      <a:pt x="156" y="3"/>
                    </a:cubicBezTo>
                    <a:cubicBezTo>
                      <a:pt x="175" y="8"/>
                      <a:pt x="193" y="17"/>
                      <a:pt x="211" y="24"/>
                    </a:cubicBezTo>
                    <a:cubicBezTo>
                      <a:pt x="219" y="28"/>
                      <a:pt x="224" y="28"/>
                      <a:pt x="231" y="22"/>
                    </a:cubicBezTo>
                    <a:cubicBezTo>
                      <a:pt x="243" y="11"/>
                      <a:pt x="253" y="16"/>
                      <a:pt x="258" y="31"/>
                    </a:cubicBezTo>
                    <a:cubicBezTo>
                      <a:pt x="260" y="38"/>
                      <a:pt x="268" y="44"/>
                      <a:pt x="275" y="48"/>
                    </a:cubicBezTo>
                    <a:cubicBezTo>
                      <a:pt x="282" y="52"/>
                      <a:pt x="292" y="53"/>
                      <a:pt x="288" y="63"/>
                    </a:cubicBezTo>
                    <a:cubicBezTo>
                      <a:pt x="286" y="67"/>
                      <a:pt x="275" y="70"/>
                      <a:pt x="269" y="69"/>
                    </a:cubicBezTo>
                    <a:cubicBezTo>
                      <a:pt x="260" y="69"/>
                      <a:pt x="252" y="65"/>
                      <a:pt x="243" y="63"/>
                    </a:cubicBezTo>
                    <a:cubicBezTo>
                      <a:pt x="231" y="61"/>
                      <a:pt x="227" y="65"/>
                      <a:pt x="222" y="76"/>
                    </a:cubicBezTo>
                    <a:cubicBezTo>
                      <a:pt x="234" y="82"/>
                      <a:pt x="245" y="88"/>
                      <a:pt x="256" y="94"/>
                    </a:cubicBezTo>
                    <a:cubicBezTo>
                      <a:pt x="267" y="100"/>
                      <a:pt x="271" y="109"/>
                      <a:pt x="263" y="119"/>
                    </a:cubicBezTo>
                    <a:cubicBezTo>
                      <a:pt x="256" y="128"/>
                      <a:pt x="247" y="139"/>
                      <a:pt x="237" y="144"/>
                    </a:cubicBezTo>
                    <a:cubicBezTo>
                      <a:pt x="220" y="151"/>
                      <a:pt x="201" y="155"/>
                      <a:pt x="183" y="159"/>
                    </a:cubicBezTo>
                    <a:cubicBezTo>
                      <a:pt x="165" y="163"/>
                      <a:pt x="153" y="184"/>
                      <a:pt x="163" y="199"/>
                    </a:cubicBezTo>
                    <a:cubicBezTo>
                      <a:pt x="177" y="225"/>
                      <a:pt x="197" y="245"/>
                      <a:pt x="222" y="260"/>
                    </a:cubicBezTo>
                    <a:cubicBezTo>
                      <a:pt x="231" y="266"/>
                      <a:pt x="238" y="285"/>
                      <a:pt x="233" y="293"/>
                    </a:cubicBezTo>
                    <a:cubicBezTo>
                      <a:pt x="226" y="305"/>
                      <a:pt x="216" y="301"/>
                      <a:pt x="208" y="296"/>
                    </a:cubicBezTo>
                    <a:cubicBezTo>
                      <a:pt x="174" y="274"/>
                      <a:pt x="147" y="246"/>
                      <a:pt x="135" y="206"/>
                    </a:cubicBezTo>
                    <a:cubicBezTo>
                      <a:pt x="133" y="202"/>
                      <a:pt x="130" y="198"/>
                      <a:pt x="127" y="194"/>
                    </a:cubicBezTo>
                    <a:cubicBezTo>
                      <a:pt x="124" y="197"/>
                      <a:pt x="119" y="200"/>
                      <a:pt x="117" y="203"/>
                    </a:cubicBezTo>
                    <a:cubicBezTo>
                      <a:pt x="107" y="218"/>
                      <a:pt x="99" y="232"/>
                      <a:pt x="90" y="247"/>
                    </a:cubicBezTo>
                    <a:cubicBezTo>
                      <a:pt x="86" y="253"/>
                      <a:pt x="82" y="259"/>
                      <a:pt x="74" y="253"/>
                    </a:cubicBezTo>
                    <a:cubicBezTo>
                      <a:pt x="67" y="249"/>
                      <a:pt x="64" y="243"/>
                      <a:pt x="70" y="234"/>
                    </a:cubicBezTo>
                    <a:cubicBezTo>
                      <a:pt x="76" y="225"/>
                      <a:pt x="82" y="216"/>
                      <a:pt x="88" y="207"/>
                    </a:cubicBezTo>
                    <a:cubicBezTo>
                      <a:pt x="89" y="204"/>
                      <a:pt x="91" y="197"/>
                      <a:pt x="90" y="196"/>
                    </a:cubicBezTo>
                    <a:cubicBezTo>
                      <a:pt x="87" y="194"/>
                      <a:pt x="82" y="192"/>
                      <a:pt x="78" y="193"/>
                    </a:cubicBezTo>
                    <a:cubicBezTo>
                      <a:pt x="66" y="196"/>
                      <a:pt x="54" y="201"/>
                      <a:pt x="42" y="204"/>
                    </a:cubicBezTo>
                    <a:cubicBezTo>
                      <a:pt x="33" y="206"/>
                      <a:pt x="23" y="208"/>
                      <a:pt x="13" y="207"/>
                    </a:cubicBezTo>
                    <a:cubicBezTo>
                      <a:pt x="8" y="206"/>
                      <a:pt x="2" y="199"/>
                      <a:pt x="1" y="194"/>
                    </a:cubicBezTo>
                    <a:cubicBezTo>
                      <a:pt x="0" y="191"/>
                      <a:pt x="5" y="183"/>
                      <a:pt x="10" y="181"/>
                    </a:cubicBezTo>
                    <a:cubicBezTo>
                      <a:pt x="32" y="173"/>
                      <a:pt x="54" y="167"/>
                      <a:pt x="76" y="159"/>
                    </a:cubicBezTo>
                    <a:cubicBezTo>
                      <a:pt x="86" y="156"/>
                      <a:pt x="95" y="151"/>
                      <a:pt x="104" y="146"/>
                    </a:cubicBezTo>
                    <a:cubicBezTo>
                      <a:pt x="106" y="145"/>
                      <a:pt x="109" y="142"/>
                      <a:pt x="110" y="142"/>
                    </a:cubicBezTo>
                    <a:cubicBezTo>
                      <a:pt x="128" y="148"/>
                      <a:pt x="131" y="133"/>
                      <a:pt x="133" y="123"/>
                    </a:cubicBezTo>
                    <a:cubicBezTo>
                      <a:pt x="136" y="108"/>
                      <a:pt x="140" y="97"/>
                      <a:pt x="158" y="94"/>
                    </a:cubicBezTo>
                    <a:cubicBezTo>
                      <a:pt x="158" y="92"/>
                      <a:pt x="157" y="90"/>
                      <a:pt x="156" y="88"/>
                    </a:cubicBezTo>
                    <a:close/>
                    <a:moveTo>
                      <a:pt x="177" y="144"/>
                    </a:moveTo>
                    <a:cubicBezTo>
                      <a:pt x="193" y="139"/>
                      <a:pt x="210" y="137"/>
                      <a:pt x="222" y="123"/>
                    </a:cubicBezTo>
                    <a:cubicBezTo>
                      <a:pt x="224" y="121"/>
                      <a:pt x="225" y="114"/>
                      <a:pt x="224" y="113"/>
                    </a:cubicBezTo>
                    <a:cubicBezTo>
                      <a:pt x="215" y="107"/>
                      <a:pt x="205" y="101"/>
                      <a:pt x="195" y="96"/>
                    </a:cubicBezTo>
                    <a:cubicBezTo>
                      <a:pt x="193" y="95"/>
                      <a:pt x="189" y="100"/>
                      <a:pt x="186" y="103"/>
                    </a:cubicBezTo>
                    <a:cubicBezTo>
                      <a:pt x="186" y="103"/>
                      <a:pt x="186" y="105"/>
                      <a:pt x="186" y="106"/>
                    </a:cubicBezTo>
                    <a:cubicBezTo>
                      <a:pt x="183" y="118"/>
                      <a:pt x="180" y="130"/>
                      <a:pt x="177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1" name="Freeform 230"/>
              <p:cNvSpPr>
                <a:spLocks noEditPoints="1"/>
              </p:cNvSpPr>
              <p:nvPr/>
            </p:nvSpPr>
            <p:spPr bwMode="auto">
              <a:xfrm>
                <a:off x="15882938" y="4829175"/>
                <a:ext cx="893762" cy="793750"/>
              </a:xfrm>
              <a:custGeom>
                <a:avLst/>
                <a:gdLst>
                  <a:gd name="T0" fmla="*/ 44 w 283"/>
                  <a:gd name="T1" fmla="*/ 91 h 251"/>
                  <a:gd name="T2" fmla="*/ 99 w 283"/>
                  <a:gd name="T3" fmla="*/ 54 h 251"/>
                  <a:gd name="T4" fmla="*/ 187 w 283"/>
                  <a:gd name="T5" fmla="*/ 57 h 251"/>
                  <a:gd name="T6" fmla="*/ 191 w 283"/>
                  <a:gd name="T7" fmla="*/ 47 h 251"/>
                  <a:gd name="T8" fmla="*/ 143 w 283"/>
                  <a:gd name="T9" fmla="*/ 12 h 251"/>
                  <a:gd name="T10" fmla="*/ 206 w 283"/>
                  <a:gd name="T11" fmla="*/ 34 h 251"/>
                  <a:gd name="T12" fmla="*/ 276 w 283"/>
                  <a:gd name="T13" fmla="*/ 105 h 251"/>
                  <a:gd name="T14" fmla="*/ 231 w 283"/>
                  <a:gd name="T15" fmla="*/ 88 h 251"/>
                  <a:gd name="T16" fmla="*/ 222 w 283"/>
                  <a:gd name="T17" fmla="*/ 100 h 251"/>
                  <a:gd name="T18" fmla="*/ 203 w 283"/>
                  <a:gd name="T19" fmla="*/ 166 h 251"/>
                  <a:gd name="T20" fmla="*/ 136 w 283"/>
                  <a:gd name="T21" fmla="*/ 157 h 251"/>
                  <a:gd name="T22" fmla="*/ 192 w 283"/>
                  <a:gd name="T23" fmla="*/ 209 h 251"/>
                  <a:gd name="T24" fmla="*/ 203 w 283"/>
                  <a:gd name="T25" fmla="*/ 239 h 251"/>
                  <a:gd name="T26" fmla="*/ 131 w 283"/>
                  <a:gd name="T27" fmla="*/ 193 h 251"/>
                  <a:gd name="T28" fmla="*/ 100 w 283"/>
                  <a:gd name="T29" fmla="*/ 184 h 251"/>
                  <a:gd name="T30" fmla="*/ 127 w 283"/>
                  <a:gd name="T31" fmla="*/ 213 h 251"/>
                  <a:gd name="T32" fmla="*/ 109 w 283"/>
                  <a:gd name="T33" fmla="*/ 242 h 251"/>
                  <a:gd name="T34" fmla="*/ 52 w 283"/>
                  <a:gd name="T35" fmla="*/ 223 h 251"/>
                  <a:gd name="T36" fmla="*/ 24 w 283"/>
                  <a:gd name="T37" fmla="*/ 234 h 251"/>
                  <a:gd name="T38" fmla="*/ 38 w 283"/>
                  <a:gd name="T39" fmla="*/ 193 h 251"/>
                  <a:gd name="T40" fmla="*/ 10 w 283"/>
                  <a:gd name="T41" fmla="*/ 174 h 251"/>
                  <a:gd name="T42" fmla="*/ 24 w 283"/>
                  <a:gd name="T43" fmla="*/ 147 h 251"/>
                  <a:gd name="T44" fmla="*/ 79 w 283"/>
                  <a:gd name="T45" fmla="*/ 162 h 251"/>
                  <a:gd name="T46" fmla="*/ 20 w 283"/>
                  <a:gd name="T47" fmla="*/ 114 h 251"/>
                  <a:gd name="T48" fmla="*/ 33 w 283"/>
                  <a:gd name="T49" fmla="*/ 93 h 251"/>
                  <a:gd name="T50" fmla="*/ 75 w 283"/>
                  <a:gd name="T51" fmla="*/ 114 h 251"/>
                  <a:gd name="T52" fmla="*/ 116 w 283"/>
                  <a:gd name="T53" fmla="*/ 131 h 251"/>
                  <a:gd name="T54" fmla="*/ 75 w 283"/>
                  <a:gd name="T55" fmla="*/ 114 h 251"/>
                  <a:gd name="T56" fmla="*/ 194 w 283"/>
                  <a:gd name="T57" fmla="*/ 130 h 251"/>
                  <a:gd name="T58" fmla="*/ 204 w 283"/>
                  <a:gd name="T59" fmla="*/ 107 h 251"/>
                  <a:gd name="T60" fmla="*/ 164 w 283"/>
                  <a:gd name="T61" fmla="*/ 125 h 251"/>
                  <a:gd name="T62" fmla="*/ 172 w 283"/>
                  <a:gd name="T63" fmla="*/ 151 h 251"/>
                  <a:gd name="T64" fmla="*/ 173 w 283"/>
                  <a:gd name="T65" fmla="*/ 78 h 251"/>
                  <a:gd name="T66" fmla="*/ 129 w 283"/>
                  <a:gd name="T67" fmla="*/ 63 h 251"/>
                  <a:gd name="T68" fmla="*/ 91 w 283"/>
                  <a:gd name="T69" fmla="*/ 85 h 251"/>
                  <a:gd name="T70" fmla="*/ 66 w 283"/>
                  <a:gd name="T71" fmla="*/ 87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3" h="251">
                    <a:moveTo>
                      <a:pt x="41" y="96"/>
                    </a:moveTo>
                    <a:cubicBezTo>
                      <a:pt x="42" y="94"/>
                      <a:pt x="43" y="92"/>
                      <a:pt x="44" y="91"/>
                    </a:cubicBezTo>
                    <a:cubicBezTo>
                      <a:pt x="48" y="62"/>
                      <a:pt x="54" y="57"/>
                      <a:pt x="83" y="62"/>
                    </a:cubicBezTo>
                    <a:cubicBezTo>
                      <a:pt x="90" y="63"/>
                      <a:pt x="96" y="64"/>
                      <a:pt x="99" y="54"/>
                    </a:cubicBezTo>
                    <a:cubicBezTo>
                      <a:pt x="103" y="41"/>
                      <a:pt x="113" y="36"/>
                      <a:pt x="125" y="39"/>
                    </a:cubicBezTo>
                    <a:cubicBezTo>
                      <a:pt x="146" y="44"/>
                      <a:pt x="166" y="51"/>
                      <a:pt x="187" y="57"/>
                    </a:cubicBezTo>
                    <a:cubicBezTo>
                      <a:pt x="190" y="59"/>
                      <a:pt x="195" y="58"/>
                      <a:pt x="199" y="58"/>
                    </a:cubicBezTo>
                    <a:cubicBezTo>
                      <a:pt x="196" y="54"/>
                      <a:pt x="195" y="49"/>
                      <a:pt x="191" y="47"/>
                    </a:cubicBezTo>
                    <a:cubicBezTo>
                      <a:pt x="180" y="40"/>
                      <a:pt x="167" y="35"/>
                      <a:pt x="155" y="29"/>
                    </a:cubicBezTo>
                    <a:cubicBezTo>
                      <a:pt x="147" y="26"/>
                      <a:pt x="138" y="23"/>
                      <a:pt x="143" y="12"/>
                    </a:cubicBezTo>
                    <a:cubicBezTo>
                      <a:pt x="148" y="2"/>
                      <a:pt x="158" y="0"/>
                      <a:pt x="168" y="6"/>
                    </a:cubicBezTo>
                    <a:cubicBezTo>
                      <a:pt x="181" y="14"/>
                      <a:pt x="194" y="24"/>
                      <a:pt x="206" y="34"/>
                    </a:cubicBezTo>
                    <a:cubicBezTo>
                      <a:pt x="227" y="52"/>
                      <a:pt x="248" y="69"/>
                      <a:pt x="269" y="87"/>
                    </a:cubicBezTo>
                    <a:cubicBezTo>
                      <a:pt x="274" y="92"/>
                      <a:pt x="283" y="97"/>
                      <a:pt x="276" y="105"/>
                    </a:cubicBezTo>
                    <a:cubicBezTo>
                      <a:pt x="272" y="109"/>
                      <a:pt x="261" y="109"/>
                      <a:pt x="255" y="106"/>
                    </a:cubicBezTo>
                    <a:cubicBezTo>
                      <a:pt x="246" y="102"/>
                      <a:pt x="240" y="93"/>
                      <a:pt x="231" y="88"/>
                    </a:cubicBezTo>
                    <a:cubicBezTo>
                      <a:pt x="227" y="86"/>
                      <a:pt x="221" y="88"/>
                      <a:pt x="216" y="88"/>
                    </a:cubicBezTo>
                    <a:cubicBezTo>
                      <a:pt x="218" y="92"/>
                      <a:pt x="219" y="99"/>
                      <a:pt x="222" y="100"/>
                    </a:cubicBezTo>
                    <a:cubicBezTo>
                      <a:pt x="245" y="112"/>
                      <a:pt x="233" y="130"/>
                      <a:pt x="231" y="145"/>
                    </a:cubicBezTo>
                    <a:cubicBezTo>
                      <a:pt x="228" y="159"/>
                      <a:pt x="216" y="166"/>
                      <a:pt x="203" y="166"/>
                    </a:cubicBezTo>
                    <a:cubicBezTo>
                      <a:pt x="186" y="166"/>
                      <a:pt x="168" y="161"/>
                      <a:pt x="151" y="158"/>
                    </a:cubicBezTo>
                    <a:cubicBezTo>
                      <a:pt x="146" y="157"/>
                      <a:pt x="141" y="157"/>
                      <a:pt x="136" y="157"/>
                    </a:cubicBezTo>
                    <a:cubicBezTo>
                      <a:pt x="138" y="162"/>
                      <a:pt x="139" y="168"/>
                      <a:pt x="143" y="171"/>
                    </a:cubicBezTo>
                    <a:cubicBezTo>
                      <a:pt x="159" y="184"/>
                      <a:pt x="176" y="196"/>
                      <a:pt x="192" y="209"/>
                    </a:cubicBezTo>
                    <a:cubicBezTo>
                      <a:pt x="196" y="212"/>
                      <a:pt x="198" y="215"/>
                      <a:pt x="201" y="218"/>
                    </a:cubicBezTo>
                    <a:cubicBezTo>
                      <a:pt x="208" y="224"/>
                      <a:pt x="211" y="232"/>
                      <a:pt x="203" y="239"/>
                    </a:cubicBezTo>
                    <a:cubicBezTo>
                      <a:pt x="195" y="247"/>
                      <a:pt x="186" y="251"/>
                      <a:pt x="176" y="241"/>
                    </a:cubicBezTo>
                    <a:cubicBezTo>
                      <a:pt x="161" y="225"/>
                      <a:pt x="147" y="209"/>
                      <a:pt x="131" y="193"/>
                    </a:cubicBezTo>
                    <a:cubicBezTo>
                      <a:pt x="128" y="189"/>
                      <a:pt x="124" y="184"/>
                      <a:pt x="119" y="183"/>
                    </a:cubicBezTo>
                    <a:cubicBezTo>
                      <a:pt x="113" y="181"/>
                      <a:pt x="107" y="183"/>
                      <a:pt x="100" y="184"/>
                    </a:cubicBezTo>
                    <a:cubicBezTo>
                      <a:pt x="103" y="189"/>
                      <a:pt x="103" y="196"/>
                      <a:pt x="107" y="199"/>
                    </a:cubicBezTo>
                    <a:cubicBezTo>
                      <a:pt x="113" y="205"/>
                      <a:pt x="120" y="208"/>
                      <a:pt x="127" y="213"/>
                    </a:cubicBezTo>
                    <a:cubicBezTo>
                      <a:pt x="135" y="218"/>
                      <a:pt x="140" y="225"/>
                      <a:pt x="134" y="234"/>
                    </a:cubicBezTo>
                    <a:cubicBezTo>
                      <a:pt x="128" y="243"/>
                      <a:pt x="119" y="247"/>
                      <a:pt x="109" y="242"/>
                    </a:cubicBezTo>
                    <a:cubicBezTo>
                      <a:pt x="100" y="237"/>
                      <a:pt x="93" y="229"/>
                      <a:pt x="85" y="223"/>
                    </a:cubicBezTo>
                    <a:cubicBezTo>
                      <a:pt x="71" y="212"/>
                      <a:pt x="64" y="212"/>
                      <a:pt x="52" y="223"/>
                    </a:cubicBezTo>
                    <a:cubicBezTo>
                      <a:pt x="49" y="226"/>
                      <a:pt x="46" y="230"/>
                      <a:pt x="43" y="231"/>
                    </a:cubicBezTo>
                    <a:cubicBezTo>
                      <a:pt x="37" y="233"/>
                      <a:pt x="30" y="233"/>
                      <a:pt x="24" y="234"/>
                    </a:cubicBezTo>
                    <a:cubicBezTo>
                      <a:pt x="24" y="227"/>
                      <a:pt x="22" y="219"/>
                      <a:pt x="25" y="213"/>
                    </a:cubicBezTo>
                    <a:cubicBezTo>
                      <a:pt x="27" y="206"/>
                      <a:pt x="33" y="199"/>
                      <a:pt x="38" y="193"/>
                    </a:cubicBezTo>
                    <a:cubicBezTo>
                      <a:pt x="31" y="189"/>
                      <a:pt x="24" y="184"/>
                      <a:pt x="18" y="180"/>
                    </a:cubicBezTo>
                    <a:cubicBezTo>
                      <a:pt x="15" y="178"/>
                      <a:pt x="11" y="177"/>
                      <a:pt x="10" y="174"/>
                    </a:cubicBezTo>
                    <a:cubicBezTo>
                      <a:pt x="6" y="166"/>
                      <a:pt x="0" y="157"/>
                      <a:pt x="2" y="150"/>
                    </a:cubicBezTo>
                    <a:cubicBezTo>
                      <a:pt x="5" y="140"/>
                      <a:pt x="16" y="144"/>
                      <a:pt x="24" y="147"/>
                    </a:cubicBezTo>
                    <a:cubicBezTo>
                      <a:pt x="37" y="152"/>
                      <a:pt x="50" y="158"/>
                      <a:pt x="63" y="162"/>
                    </a:cubicBezTo>
                    <a:cubicBezTo>
                      <a:pt x="68" y="164"/>
                      <a:pt x="73" y="162"/>
                      <a:pt x="79" y="162"/>
                    </a:cubicBezTo>
                    <a:cubicBezTo>
                      <a:pt x="76" y="157"/>
                      <a:pt x="74" y="150"/>
                      <a:pt x="70" y="147"/>
                    </a:cubicBezTo>
                    <a:cubicBezTo>
                      <a:pt x="53" y="136"/>
                      <a:pt x="36" y="126"/>
                      <a:pt x="20" y="114"/>
                    </a:cubicBezTo>
                    <a:cubicBezTo>
                      <a:pt x="15" y="111"/>
                      <a:pt x="14" y="102"/>
                      <a:pt x="11" y="96"/>
                    </a:cubicBezTo>
                    <a:cubicBezTo>
                      <a:pt x="18" y="95"/>
                      <a:pt x="25" y="94"/>
                      <a:pt x="33" y="93"/>
                    </a:cubicBezTo>
                    <a:cubicBezTo>
                      <a:pt x="35" y="93"/>
                      <a:pt x="38" y="95"/>
                      <a:pt x="41" y="96"/>
                    </a:cubicBezTo>
                    <a:close/>
                    <a:moveTo>
                      <a:pt x="75" y="114"/>
                    </a:moveTo>
                    <a:cubicBezTo>
                      <a:pt x="86" y="120"/>
                      <a:pt x="96" y="126"/>
                      <a:pt x="106" y="131"/>
                    </a:cubicBezTo>
                    <a:cubicBezTo>
                      <a:pt x="109" y="132"/>
                      <a:pt x="114" y="133"/>
                      <a:pt x="116" y="131"/>
                    </a:cubicBezTo>
                    <a:cubicBezTo>
                      <a:pt x="128" y="121"/>
                      <a:pt x="140" y="111"/>
                      <a:pt x="152" y="101"/>
                    </a:cubicBezTo>
                    <a:cubicBezTo>
                      <a:pt x="126" y="82"/>
                      <a:pt x="111" y="85"/>
                      <a:pt x="75" y="114"/>
                    </a:cubicBezTo>
                    <a:close/>
                    <a:moveTo>
                      <a:pt x="172" y="151"/>
                    </a:moveTo>
                    <a:cubicBezTo>
                      <a:pt x="185" y="148"/>
                      <a:pt x="200" y="152"/>
                      <a:pt x="194" y="130"/>
                    </a:cubicBezTo>
                    <a:cubicBezTo>
                      <a:pt x="194" y="127"/>
                      <a:pt x="198" y="123"/>
                      <a:pt x="200" y="119"/>
                    </a:cubicBezTo>
                    <a:cubicBezTo>
                      <a:pt x="202" y="115"/>
                      <a:pt x="203" y="111"/>
                      <a:pt x="204" y="107"/>
                    </a:cubicBezTo>
                    <a:cubicBezTo>
                      <a:pt x="199" y="106"/>
                      <a:pt x="193" y="104"/>
                      <a:pt x="190" y="106"/>
                    </a:cubicBezTo>
                    <a:cubicBezTo>
                      <a:pt x="180" y="111"/>
                      <a:pt x="171" y="117"/>
                      <a:pt x="164" y="125"/>
                    </a:cubicBezTo>
                    <a:cubicBezTo>
                      <a:pt x="159" y="130"/>
                      <a:pt x="157" y="137"/>
                      <a:pt x="154" y="143"/>
                    </a:cubicBezTo>
                    <a:cubicBezTo>
                      <a:pt x="160" y="146"/>
                      <a:pt x="166" y="148"/>
                      <a:pt x="172" y="151"/>
                    </a:cubicBezTo>
                    <a:close/>
                    <a:moveTo>
                      <a:pt x="129" y="63"/>
                    </a:moveTo>
                    <a:cubicBezTo>
                      <a:pt x="135" y="73"/>
                      <a:pt x="165" y="83"/>
                      <a:pt x="173" y="78"/>
                    </a:cubicBezTo>
                    <a:cubicBezTo>
                      <a:pt x="175" y="77"/>
                      <a:pt x="176" y="68"/>
                      <a:pt x="175" y="68"/>
                    </a:cubicBezTo>
                    <a:cubicBezTo>
                      <a:pt x="161" y="62"/>
                      <a:pt x="146" y="56"/>
                      <a:pt x="129" y="63"/>
                    </a:cubicBezTo>
                    <a:close/>
                    <a:moveTo>
                      <a:pt x="77" y="97"/>
                    </a:moveTo>
                    <a:cubicBezTo>
                      <a:pt x="82" y="92"/>
                      <a:pt x="87" y="89"/>
                      <a:pt x="91" y="85"/>
                    </a:cubicBezTo>
                    <a:cubicBezTo>
                      <a:pt x="87" y="83"/>
                      <a:pt x="82" y="79"/>
                      <a:pt x="78" y="79"/>
                    </a:cubicBezTo>
                    <a:cubicBezTo>
                      <a:pt x="74" y="79"/>
                      <a:pt x="70" y="84"/>
                      <a:pt x="66" y="87"/>
                    </a:cubicBezTo>
                    <a:cubicBezTo>
                      <a:pt x="69" y="90"/>
                      <a:pt x="72" y="93"/>
                      <a:pt x="77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2" name="Freeform 231"/>
              <p:cNvSpPr>
                <a:spLocks noEditPoints="1"/>
              </p:cNvSpPr>
              <p:nvPr/>
            </p:nvSpPr>
            <p:spPr bwMode="auto">
              <a:xfrm>
                <a:off x="18229263" y="6057900"/>
                <a:ext cx="839787" cy="960438"/>
              </a:xfrm>
              <a:custGeom>
                <a:avLst/>
                <a:gdLst>
                  <a:gd name="T0" fmla="*/ 209 w 266"/>
                  <a:gd name="T1" fmla="*/ 71 h 304"/>
                  <a:gd name="T2" fmla="*/ 210 w 266"/>
                  <a:gd name="T3" fmla="*/ 101 h 304"/>
                  <a:gd name="T4" fmla="*/ 221 w 266"/>
                  <a:gd name="T5" fmla="*/ 114 h 304"/>
                  <a:gd name="T6" fmla="*/ 243 w 266"/>
                  <a:gd name="T7" fmla="*/ 113 h 304"/>
                  <a:gd name="T8" fmla="*/ 262 w 266"/>
                  <a:gd name="T9" fmla="*/ 136 h 304"/>
                  <a:gd name="T10" fmla="*/ 206 w 266"/>
                  <a:gd name="T11" fmla="*/ 196 h 304"/>
                  <a:gd name="T12" fmla="*/ 159 w 266"/>
                  <a:gd name="T13" fmla="*/ 241 h 304"/>
                  <a:gd name="T14" fmla="*/ 147 w 266"/>
                  <a:gd name="T15" fmla="*/ 282 h 304"/>
                  <a:gd name="T16" fmla="*/ 141 w 266"/>
                  <a:gd name="T17" fmla="*/ 296 h 304"/>
                  <a:gd name="T18" fmla="*/ 126 w 266"/>
                  <a:gd name="T19" fmla="*/ 304 h 304"/>
                  <a:gd name="T20" fmla="*/ 120 w 266"/>
                  <a:gd name="T21" fmla="*/ 289 h 304"/>
                  <a:gd name="T22" fmla="*/ 133 w 266"/>
                  <a:gd name="T23" fmla="*/ 225 h 304"/>
                  <a:gd name="T24" fmla="*/ 149 w 266"/>
                  <a:gd name="T25" fmla="*/ 164 h 304"/>
                  <a:gd name="T26" fmla="*/ 148 w 266"/>
                  <a:gd name="T27" fmla="*/ 148 h 304"/>
                  <a:gd name="T28" fmla="*/ 143 w 266"/>
                  <a:gd name="T29" fmla="*/ 147 h 304"/>
                  <a:gd name="T30" fmla="*/ 134 w 266"/>
                  <a:gd name="T31" fmla="*/ 172 h 304"/>
                  <a:gd name="T32" fmla="*/ 118 w 266"/>
                  <a:gd name="T33" fmla="*/ 187 h 304"/>
                  <a:gd name="T34" fmla="*/ 108 w 266"/>
                  <a:gd name="T35" fmla="*/ 166 h 304"/>
                  <a:gd name="T36" fmla="*/ 157 w 266"/>
                  <a:gd name="T37" fmla="*/ 80 h 304"/>
                  <a:gd name="T38" fmla="*/ 169 w 266"/>
                  <a:gd name="T39" fmla="*/ 69 h 304"/>
                  <a:gd name="T40" fmla="*/ 136 w 266"/>
                  <a:gd name="T41" fmla="*/ 75 h 304"/>
                  <a:gd name="T42" fmla="*/ 81 w 266"/>
                  <a:gd name="T43" fmla="*/ 138 h 304"/>
                  <a:gd name="T44" fmla="*/ 66 w 266"/>
                  <a:gd name="T45" fmla="*/ 168 h 304"/>
                  <a:gd name="T46" fmla="*/ 47 w 266"/>
                  <a:gd name="T47" fmla="*/ 172 h 304"/>
                  <a:gd name="T48" fmla="*/ 46 w 266"/>
                  <a:gd name="T49" fmla="*/ 153 h 304"/>
                  <a:gd name="T50" fmla="*/ 58 w 266"/>
                  <a:gd name="T51" fmla="*/ 138 h 304"/>
                  <a:gd name="T52" fmla="*/ 66 w 266"/>
                  <a:gd name="T53" fmla="*/ 125 h 304"/>
                  <a:gd name="T54" fmla="*/ 39 w 266"/>
                  <a:gd name="T55" fmla="*/ 119 h 304"/>
                  <a:gd name="T56" fmla="*/ 30 w 266"/>
                  <a:gd name="T57" fmla="*/ 126 h 304"/>
                  <a:gd name="T58" fmla="*/ 23 w 266"/>
                  <a:gd name="T59" fmla="*/ 159 h 304"/>
                  <a:gd name="T60" fmla="*/ 18 w 266"/>
                  <a:gd name="T61" fmla="*/ 182 h 304"/>
                  <a:gd name="T62" fmla="*/ 12 w 266"/>
                  <a:gd name="T63" fmla="*/ 183 h 304"/>
                  <a:gd name="T64" fmla="*/ 6 w 266"/>
                  <a:gd name="T65" fmla="*/ 167 h 304"/>
                  <a:gd name="T66" fmla="*/ 20 w 266"/>
                  <a:gd name="T67" fmla="*/ 81 h 304"/>
                  <a:gd name="T68" fmla="*/ 50 w 266"/>
                  <a:gd name="T69" fmla="*/ 21 h 304"/>
                  <a:gd name="T70" fmla="*/ 115 w 266"/>
                  <a:gd name="T71" fmla="*/ 22 h 304"/>
                  <a:gd name="T72" fmla="*/ 99 w 266"/>
                  <a:gd name="T73" fmla="*/ 72 h 304"/>
                  <a:gd name="T74" fmla="*/ 77 w 266"/>
                  <a:gd name="T75" fmla="*/ 85 h 304"/>
                  <a:gd name="T76" fmla="*/ 103 w 266"/>
                  <a:gd name="T77" fmla="*/ 88 h 304"/>
                  <a:gd name="T78" fmla="*/ 139 w 266"/>
                  <a:gd name="T79" fmla="*/ 44 h 304"/>
                  <a:gd name="T80" fmla="*/ 158 w 266"/>
                  <a:gd name="T81" fmla="*/ 36 h 304"/>
                  <a:gd name="T82" fmla="*/ 240 w 266"/>
                  <a:gd name="T83" fmla="*/ 41 h 304"/>
                  <a:gd name="T84" fmla="*/ 255 w 266"/>
                  <a:gd name="T85" fmla="*/ 55 h 304"/>
                  <a:gd name="T86" fmla="*/ 238 w 266"/>
                  <a:gd name="T87" fmla="*/ 70 h 304"/>
                  <a:gd name="T88" fmla="*/ 209 w 266"/>
                  <a:gd name="T89" fmla="*/ 71 h 304"/>
                  <a:gd name="T90" fmla="*/ 90 w 266"/>
                  <a:gd name="T91" fmla="*/ 39 h 304"/>
                  <a:gd name="T92" fmla="*/ 46 w 266"/>
                  <a:gd name="T93" fmla="*/ 79 h 304"/>
                  <a:gd name="T94" fmla="*/ 43 w 266"/>
                  <a:gd name="T95" fmla="*/ 105 h 304"/>
                  <a:gd name="T96" fmla="*/ 90 w 266"/>
                  <a:gd name="T97" fmla="*/ 39 h 304"/>
                  <a:gd name="T98" fmla="*/ 209 w 266"/>
                  <a:gd name="T99" fmla="*/ 138 h 304"/>
                  <a:gd name="T100" fmla="*/ 188 w 266"/>
                  <a:gd name="T101" fmla="*/ 163 h 304"/>
                  <a:gd name="T102" fmla="*/ 197 w 266"/>
                  <a:gd name="T103" fmla="*/ 173 h 304"/>
                  <a:gd name="T104" fmla="*/ 227 w 266"/>
                  <a:gd name="T105" fmla="*/ 150 h 304"/>
                  <a:gd name="T106" fmla="*/ 209 w 266"/>
                  <a:gd name="T107" fmla="*/ 138 h 304"/>
                  <a:gd name="T108" fmla="*/ 179 w 266"/>
                  <a:gd name="T109" fmla="*/ 83 h 304"/>
                  <a:gd name="T110" fmla="*/ 150 w 266"/>
                  <a:gd name="T111" fmla="*/ 114 h 304"/>
                  <a:gd name="T112" fmla="*/ 179 w 266"/>
                  <a:gd name="T113" fmla="*/ 8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6" h="304">
                    <a:moveTo>
                      <a:pt x="209" y="71"/>
                    </a:moveTo>
                    <a:cubicBezTo>
                      <a:pt x="209" y="83"/>
                      <a:pt x="211" y="92"/>
                      <a:pt x="210" y="101"/>
                    </a:cubicBezTo>
                    <a:cubicBezTo>
                      <a:pt x="208" y="111"/>
                      <a:pt x="212" y="114"/>
                      <a:pt x="221" y="114"/>
                    </a:cubicBezTo>
                    <a:cubicBezTo>
                      <a:pt x="228" y="113"/>
                      <a:pt x="236" y="112"/>
                      <a:pt x="243" y="113"/>
                    </a:cubicBezTo>
                    <a:cubicBezTo>
                      <a:pt x="258" y="113"/>
                      <a:pt x="266" y="122"/>
                      <a:pt x="262" y="136"/>
                    </a:cubicBezTo>
                    <a:cubicBezTo>
                      <a:pt x="254" y="166"/>
                      <a:pt x="237" y="189"/>
                      <a:pt x="206" y="196"/>
                    </a:cubicBezTo>
                    <a:cubicBezTo>
                      <a:pt x="181" y="202"/>
                      <a:pt x="165" y="215"/>
                      <a:pt x="159" y="241"/>
                    </a:cubicBezTo>
                    <a:cubicBezTo>
                      <a:pt x="156" y="255"/>
                      <a:pt x="151" y="268"/>
                      <a:pt x="147" y="282"/>
                    </a:cubicBezTo>
                    <a:cubicBezTo>
                      <a:pt x="145" y="287"/>
                      <a:pt x="144" y="292"/>
                      <a:pt x="141" y="296"/>
                    </a:cubicBezTo>
                    <a:cubicBezTo>
                      <a:pt x="137" y="299"/>
                      <a:pt x="131" y="301"/>
                      <a:pt x="126" y="304"/>
                    </a:cubicBezTo>
                    <a:cubicBezTo>
                      <a:pt x="124" y="299"/>
                      <a:pt x="119" y="293"/>
                      <a:pt x="120" y="289"/>
                    </a:cubicBezTo>
                    <a:cubicBezTo>
                      <a:pt x="123" y="267"/>
                      <a:pt x="128" y="246"/>
                      <a:pt x="133" y="225"/>
                    </a:cubicBezTo>
                    <a:cubicBezTo>
                      <a:pt x="138" y="204"/>
                      <a:pt x="144" y="184"/>
                      <a:pt x="149" y="164"/>
                    </a:cubicBezTo>
                    <a:cubicBezTo>
                      <a:pt x="150" y="159"/>
                      <a:pt x="149" y="153"/>
                      <a:pt x="148" y="148"/>
                    </a:cubicBezTo>
                    <a:cubicBezTo>
                      <a:pt x="147" y="147"/>
                      <a:pt x="145" y="147"/>
                      <a:pt x="143" y="147"/>
                    </a:cubicBezTo>
                    <a:cubicBezTo>
                      <a:pt x="140" y="155"/>
                      <a:pt x="137" y="164"/>
                      <a:pt x="134" y="172"/>
                    </a:cubicBezTo>
                    <a:cubicBezTo>
                      <a:pt x="131" y="180"/>
                      <a:pt x="128" y="189"/>
                      <a:pt x="118" y="187"/>
                    </a:cubicBezTo>
                    <a:cubicBezTo>
                      <a:pt x="107" y="184"/>
                      <a:pt x="107" y="175"/>
                      <a:pt x="108" y="166"/>
                    </a:cubicBezTo>
                    <a:cubicBezTo>
                      <a:pt x="112" y="130"/>
                      <a:pt x="124" y="99"/>
                      <a:pt x="157" y="80"/>
                    </a:cubicBezTo>
                    <a:cubicBezTo>
                      <a:pt x="161" y="77"/>
                      <a:pt x="165" y="73"/>
                      <a:pt x="169" y="69"/>
                    </a:cubicBezTo>
                    <a:cubicBezTo>
                      <a:pt x="155" y="60"/>
                      <a:pt x="144" y="67"/>
                      <a:pt x="136" y="75"/>
                    </a:cubicBezTo>
                    <a:cubicBezTo>
                      <a:pt x="117" y="95"/>
                      <a:pt x="98" y="116"/>
                      <a:pt x="81" y="138"/>
                    </a:cubicBezTo>
                    <a:cubicBezTo>
                      <a:pt x="74" y="147"/>
                      <a:pt x="72" y="158"/>
                      <a:pt x="66" y="168"/>
                    </a:cubicBezTo>
                    <a:cubicBezTo>
                      <a:pt x="62" y="174"/>
                      <a:pt x="54" y="180"/>
                      <a:pt x="47" y="172"/>
                    </a:cubicBezTo>
                    <a:cubicBezTo>
                      <a:pt x="44" y="168"/>
                      <a:pt x="44" y="159"/>
                      <a:pt x="46" y="153"/>
                    </a:cubicBezTo>
                    <a:cubicBezTo>
                      <a:pt x="48" y="147"/>
                      <a:pt x="54" y="143"/>
                      <a:pt x="58" y="138"/>
                    </a:cubicBezTo>
                    <a:cubicBezTo>
                      <a:pt x="62" y="134"/>
                      <a:pt x="64" y="129"/>
                      <a:pt x="66" y="125"/>
                    </a:cubicBezTo>
                    <a:cubicBezTo>
                      <a:pt x="56" y="123"/>
                      <a:pt x="48" y="120"/>
                      <a:pt x="39" y="119"/>
                    </a:cubicBezTo>
                    <a:cubicBezTo>
                      <a:pt x="36" y="119"/>
                      <a:pt x="31" y="123"/>
                      <a:pt x="30" y="126"/>
                    </a:cubicBezTo>
                    <a:cubicBezTo>
                      <a:pt x="27" y="137"/>
                      <a:pt x="25" y="148"/>
                      <a:pt x="23" y="159"/>
                    </a:cubicBezTo>
                    <a:cubicBezTo>
                      <a:pt x="21" y="167"/>
                      <a:pt x="20" y="174"/>
                      <a:pt x="18" y="182"/>
                    </a:cubicBezTo>
                    <a:cubicBezTo>
                      <a:pt x="16" y="182"/>
                      <a:pt x="14" y="183"/>
                      <a:pt x="12" y="183"/>
                    </a:cubicBezTo>
                    <a:cubicBezTo>
                      <a:pt x="10" y="178"/>
                      <a:pt x="8" y="173"/>
                      <a:pt x="6" y="167"/>
                    </a:cubicBezTo>
                    <a:cubicBezTo>
                      <a:pt x="0" y="137"/>
                      <a:pt x="9" y="109"/>
                      <a:pt x="20" y="81"/>
                    </a:cubicBezTo>
                    <a:cubicBezTo>
                      <a:pt x="28" y="60"/>
                      <a:pt x="39" y="40"/>
                      <a:pt x="50" y="21"/>
                    </a:cubicBezTo>
                    <a:cubicBezTo>
                      <a:pt x="62" y="0"/>
                      <a:pt x="103" y="1"/>
                      <a:pt x="115" y="22"/>
                    </a:cubicBezTo>
                    <a:cubicBezTo>
                      <a:pt x="121" y="33"/>
                      <a:pt x="112" y="62"/>
                      <a:pt x="99" y="72"/>
                    </a:cubicBezTo>
                    <a:cubicBezTo>
                      <a:pt x="92" y="77"/>
                      <a:pt x="84" y="80"/>
                      <a:pt x="77" y="85"/>
                    </a:cubicBezTo>
                    <a:cubicBezTo>
                      <a:pt x="86" y="99"/>
                      <a:pt x="93" y="100"/>
                      <a:pt x="103" y="88"/>
                    </a:cubicBezTo>
                    <a:cubicBezTo>
                      <a:pt x="114" y="73"/>
                      <a:pt x="126" y="58"/>
                      <a:pt x="139" y="44"/>
                    </a:cubicBezTo>
                    <a:cubicBezTo>
                      <a:pt x="143" y="40"/>
                      <a:pt x="152" y="35"/>
                      <a:pt x="158" y="36"/>
                    </a:cubicBezTo>
                    <a:cubicBezTo>
                      <a:pt x="186" y="36"/>
                      <a:pt x="213" y="38"/>
                      <a:pt x="240" y="41"/>
                    </a:cubicBezTo>
                    <a:cubicBezTo>
                      <a:pt x="246" y="42"/>
                      <a:pt x="250" y="50"/>
                      <a:pt x="255" y="55"/>
                    </a:cubicBezTo>
                    <a:cubicBezTo>
                      <a:pt x="250" y="60"/>
                      <a:pt x="245" y="68"/>
                      <a:pt x="238" y="70"/>
                    </a:cubicBezTo>
                    <a:cubicBezTo>
                      <a:pt x="228" y="73"/>
                      <a:pt x="217" y="71"/>
                      <a:pt x="209" y="71"/>
                    </a:cubicBezTo>
                    <a:close/>
                    <a:moveTo>
                      <a:pt x="90" y="39"/>
                    </a:moveTo>
                    <a:cubicBezTo>
                      <a:pt x="61" y="41"/>
                      <a:pt x="56" y="63"/>
                      <a:pt x="46" y="79"/>
                    </a:cubicBezTo>
                    <a:cubicBezTo>
                      <a:pt x="40" y="86"/>
                      <a:pt x="35" y="96"/>
                      <a:pt x="43" y="105"/>
                    </a:cubicBezTo>
                    <a:cubicBezTo>
                      <a:pt x="71" y="92"/>
                      <a:pt x="76" y="65"/>
                      <a:pt x="90" y="39"/>
                    </a:cubicBezTo>
                    <a:close/>
                    <a:moveTo>
                      <a:pt x="209" y="138"/>
                    </a:moveTo>
                    <a:cubicBezTo>
                      <a:pt x="195" y="140"/>
                      <a:pt x="187" y="149"/>
                      <a:pt x="188" y="163"/>
                    </a:cubicBezTo>
                    <a:cubicBezTo>
                      <a:pt x="188" y="167"/>
                      <a:pt x="193" y="173"/>
                      <a:pt x="197" y="173"/>
                    </a:cubicBezTo>
                    <a:cubicBezTo>
                      <a:pt x="209" y="175"/>
                      <a:pt x="230" y="159"/>
                      <a:pt x="227" y="150"/>
                    </a:cubicBezTo>
                    <a:cubicBezTo>
                      <a:pt x="225" y="144"/>
                      <a:pt x="215" y="142"/>
                      <a:pt x="209" y="138"/>
                    </a:cubicBezTo>
                    <a:close/>
                    <a:moveTo>
                      <a:pt x="179" y="83"/>
                    </a:moveTo>
                    <a:cubicBezTo>
                      <a:pt x="162" y="89"/>
                      <a:pt x="150" y="102"/>
                      <a:pt x="150" y="114"/>
                    </a:cubicBezTo>
                    <a:cubicBezTo>
                      <a:pt x="164" y="112"/>
                      <a:pt x="177" y="98"/>
                      <a:pt x="17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3" name="Freeform 232"/>
              <p:cNvSpPr/>
              <p:nvPr/>
            </p:nvSpPr>
            <p:spPr bwMode="auto">
              <a:xfrm>
                <a:off x="22067838" y="-388937"/>
                <a:ext cx="906462" cy="855663"/>
              </a:xfrm>
              <a:custGeom>
                <a:avLst/>
                <a:gdLst>
                  <a:gd name="T0" fmla="*/ 131 w 287"/>
                  <a:gd name="T1" fmla="*/ 205 h 271"/>
                  <a:gd name="T2" fmla="*/ 176 w 287"/>
                  <a:gd name="T3" fmla="*/ 170 h 271"/>
                  <a:gd name="T4" fmla="*/ 253 w 287"/>
                  <a:gd name="T5" fmla="*/ 108 h 271"/>
                  <a:gd name="T6" fmla="*/ 277 w 287"/>
                  <a:gd name="T7" fmla="*/ 112 h 271"/>
                  <a:gd name="T8" fmla="*/ 276 w 287"/>
                  <a:gd name="T9" fmla="*/ 137 h 271"/>
                  <a:gd name="T10" fmla="*/ 129 w 287"/>
                  <a:gd name="T11" fmla="*/ 253 h 271"/>
                  <a:gd name="T12" fmla="*/ 89 w 287"/>
                  <a:gd name="T13" fmla="*/ 248 h 271"/>
                  <a:gd name="T14" fmla="*/ 87 w 287"/>
                  <a:gd name="T15" fmla="*/ 215 h 271"/>
                  <a:gd name="T16" fmla="*/ 158 w 287"/>
                  <a:gd name="T17" fmla="*/ 82 h 271"/>
                  <a:gd name="T18" fmla="*/ 164 w 287"/>
                  <a:gd name="T19" fmla="*/ 68 h 271"/>
                  <a:gd name="T20" fmla="*/ 160 w 287"/>
                  <a:gd name="T21" fmla="*/ 65 h 271"/>
                  <a:gd name="T22" fmla="*/ 123 w 287"/>
                  <a:gd name="T23" fmla="*/ 94 h 271"/>
                  <a:gd name="T24" fmla="*/ 37 w 287"/>
                  <a:gd name="T25" fmla="*/ 164 h 271"/>
                  <a:gd name="T26" fmla="*/ 19 w 287"/>
                  <a:gd name="T27" fmla="*/ 160 h 271"/>
                  <a:gd name="T28" fmla="*/ 13 w 287"/>
                  <a:gd name="T29" fmla="*/ 136 h 271"/>
                  <a:gd name="T30" fmla="*/ 173 w 287"/>
                  <a:gd name="T31" fmla="*/ 7 h 271"/>
                  <a:gd name="T32" fmla="*/ 193 w 287"/>
                  <a:gd name="T33" fmla="*/ 10 h 271"/>
                  <a:gd name="T34" fmla="*/ 199 w 287"/>
                  <a:gd name="T35" fmla="*/ 66 h 271"/>
                  <a:gd name="T36" fmla="*/ 134 w 287"/>
                  <a:gd name="T37" fmla="*/ 187 h 271"/>
                  <a:gd name="T38" fmla="*/ 127 w 287"/>
                  <a:gd name="T39" fmla="*/ 202 h 271"/>
                  <a:gd name="T40" fmla="*/ 131 w 287"/>
                  <a:gd name="T41" fmla="*/ 205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7" h="271">
                    <a:moveTo>
                      <a:pt x="131" y="205"/>
                    </a:moveTo>
                    <a:cubicBezTo>
                      <a:pt x="146" y="194"/>
                      <a:pt x="161" y="182"/>
                      <a:pt x="176" y="170"/>
                    </a:cubicBezTo>
                    <a:cubicBezTo>
                      <a:pt x="202" y="149"/>
                      <a:pt x="228" y="129"/>
                      <a:pt x="253" y="108"/>
                    </a:cubicBezTo>
                    <a:cubicBezTo>
                      <a:pt x="264" y="97"/>
                      <a:pt x="269" y="104"/>
                      <a:pt x="277" y="112"/>
                    </a:cubicBezTo>
                    <a:cubicBezTo>
                      <a:pt x="285" y="121"/>
                      <a:pt x="287" y="128"/>
                      <a:pt x="276" y="137"/>
                    </a:cubicBezTo>
                    <a:cubicBezTo>
                      <a:pt x="227" y="176"/>
                      <a:pt x="178" y="215"/>
                      <a:pt x="129" y="253"/>
                    </a:cubicBezTo>
                    <a:cubicBezTo>
                      <a:pt x="107" y="271"/>
                      <a:pt x="108" y="270"/>
                      <a:pt x="89" y="248"/>
                    </a:cubicBezTo>
                    <a:cubicBezTo>
                      <a:pt x="80" y="237"/>
                      <a:pt x="79" y="228"/>
                      <a:pt x="87" y="215"/>
                    </a:cubicBezTo>
                    <a:cubicBezTo>
                      <a:pt x="111" y="171"/>
                      <a:pt x="135" y="126"/>
                      <a:pt x="158" y="82"/>
                    </a:cubicBezTo>
                    <a:cubicBezTo>
                      <a:pt x="161" y="77"/>
                      <a:pt x="162" y="72"/>
                      <a:pt x="164" y="68"/>
                    </a:cubicBezTo>
                    <a:cubicBezTo>
                      <a:pt x="162" y="67"/>
                      <a:pt x="161" y="66"/>
                      <a:pt x="160" y="65"/>
                    </a:cubicBezTo>
                    <a:cubicBezTo>
                      <a:pt x="148" y="75"/>
                      <a:pt x="135" y="84"/>
                      <a:pt x="123" y="94"/>
                    </a:cubicBezTo>
                    <a:cubicBezTo>
                      <a:pt x="94" y="117"/>
                      <a:pt x="66" y="140"/>
                      <a:pt x="37" y="164"/>
                    </a:cubicBezTo>
                    <a:cubicBezTo>
                      <a:pt x="29" y="171"/>
                      <a:pt x="23" y="168"/>
                      <a:pt x="19" y="160"/>
                    </a:cubicBezTo>
                    <a:cubicBezTo>
                      <a:pt x="15" y="153"/>
                      <a:pt x="0" y="147"/>
                      <a:pt x="13" y="136"/>
                    </a:cubicBezTo>
                    <a:cubicBezTo>
                      <a:pt x="66" y="93"/>
                      <a:pt x="120" y="50"/>
                      <a:pt x="173" y="7"/>
                    </a:cubicBezTo>
                    <a:cubicBezTo>
                      <a:pt x="182" y="0"/>
                      <a:pt x="186" y="2"/>
                      <a:pt x="193" y="10"/>
                    </a:cubicBezTo>
                    <a:cubicBezTo>
                      <a:pt x="214" y="36"/>
                      <a:pt x="214" y="36"/>
                      <a:pt x="199" y="66"/>
                    </a:cubicBezTo>
                    <a:cubicBezTo>
                      <a:pt x="177" y="107"/>
                      <a:pt x="156" y="147"/>
                      <a:pt x="134" y="187"/>
                    </a:cubicBezTo>
                    <a:cubicBezTo>
                      <a:pt x="132" y="192"/>
                      <a:pt x="129" y="197"/>
                      <a:pt x="127" y="202"/>
                    </a:cubicBezTo>
                    <a:cubicBezTo>
                      <a:pt x="128" y="203"/>
                      <a:pt x="130" y="204"/>
                      <a:pt x="131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4" name="Freeform 233"/>
              <p:cNvSpPr/>
              <p:nvPr/>
            </p:nvSpPr>
            <p:spPr bwMode="auto">
              <a:xfrm>
                <a:off x="17345025" y="-1531937"/>
                <a:ext cx="766762" cy="874713"/>
              </a:xfrm>
              <a:custGeom>
                <a:avLst/>
                <a:gdLst>
                  <a:gd name="T0" fmla="*/ 57 w 243"/>
                  <a:gd name="T1" fmla="*/ 107 h 277"/>
                  <a:gd name="T2" fmla="*/ 128 w 243"/>
                  <a:gd name="T3" fmla="*/ 261 h 277"/>
                  <a:gd name="T4" fmla="*/ 95 w 243"/>
                  <a:gd name="T5" fmla="*/ 277 h 277"/>
                  <a:gd name="T6" fmla="*/ 64 w 243"/>
                  <a:gd name="T7" fmla="*/ 211 h 277"/>
                  <a:gd name="T8" fmla="*/ 6 w 243"/>
                  <a:gd name="T9" fmla="*/ 85 h 277"/>
                  <a:gd name="T10" fmla="*/ 16 w 243"/>
                  <a:gd name="T11" fmla="*/ 60 h 277"/>
                  <a:gd name="T12" fmla="*/ 28 w 243"/>
                  <a:gd name="T13" fmla="*/ 55 h 277"/>
                  <a:gd name="T14" fmla="*/ 57 w 243"/>
                  <a:gd name="T15" fmla="*/ 60 h 277"/>
                  <a:gd name="T16" fmla="*/ 171 w 243"/>
                  <a:gd name="T17" fmla="*/ 164 h 277"/>
                  <a:gd name="T18" fmla="*/ 184 w 243"/>
                  <a:gd name="T19" fmla="*/ 170 h 277"/>
                  <a:gd name="T20" fmla="*/ 181 w 243"/>
                  <a:gd name="T21" fmla="*/ 158 h 277"/>
                  <a:gd name="T22" fmla="*/ 125 w 243"/>
                  <a:gd name="T23" fmla="*/ 37 h 277"/>
                  <a:gd name="T24" fmla="*/ 135 w 243"/>
                  <a:gd name="T25" fmla="*/ 5 h 277"/>
                  <a:gd name="T26" fmla="*/ 156 w 243"/>
                  <a:gd name="T27" fmla="*/ 14 h 277"/>
                  <a:gd name="T28" fmla="*/ 239 w 243"/>
                  <a:gd name="T29" fmla="*/ 194 h 277"/>
                  <a:gd name="T30" fmla="*/ 232 w 243"/>
                  <a:gd name="T31" fmla="*/ 214 h 277"/>
                  <a:gd name="T32" fmla="*/ 175 w 243"/>
                  <a:gd name="T33" fmla="*/ 205 h 277"/>
                  <a:gd name="T34" fmla="*/ 70 w 243"/>
                  <a:gd name="T35" fmla="*/ 110 h 277"/>
                  <a:gd name="T36" fmla="*/ 62 w 243"/>
                  <a:gd name="T37" fmla="*/ 104 h 277"/>
                  <a:gd name="T38" fmla="*/ 57 w 243"/>
                  <a:gd name="T39" fmla="*/ 10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3" h="277">
                    <a:moveTo>
                      <a:pt x="57" y="107"/>
                    </a:moveTo>
                    <a:cubicBezTo>
                      <a:pt x="81" y="158"/>
                      <a:pt x="104" y="209"/>
                      <a:pt x="128" y="261"/>
                    </a:cubicBezTo>
                    <a:cubicBezTo>
                      <a:pt x="116" y="267"/>
                      <a:pt x="106" y="271"/>
                      <a:pt x="95" y="277"/>
                    </a:cubicBezTo>
                    <a:cubicBezTo>
                      <a:pt x="84" y="254"/>
                      <a:pt x="74" y="233"/>
                      <a:pt x="64" y="211"/>
                    </a:cubicBezTo>
                    <a:cubicBezTo>
                      <a:pt x="45" y="169"/>
                      <a:pt x="26" y="127"/>
                      <a:pt x="6" y="85"/>
                    </a:cubicBezTo>
                    <a:cubicBezTo>
                      <a:pt x="0" y="72"/>
                      <a:pt x="1" y="64"/>
                      <a:pt x="16" y="60"/>
                    </a:cubicBezTo>
                    <a:cubicBezTo>
                      <a:pt x="20" y="59"/>
                      <a:pt x="24" y="57"/>
                      <a:pt x="28" y="55"/>
                    </a:cubicBezTo>
                    <a:cubicBezTo>
                      <a:pt x="39" y="48"/>
                      <a:pt x="48" y="51"/>
                      <a:pt x="57" y="60"/>
                    </a:cubicBezTo>
                    <a:cubicBezTo>
                      <a:pt x="95" y="95"/>
                      <a:pt x="133" y="129"/>
                      <a:pt x="171" y="164"/>
                    </a:cubicBezTo>
                    <a:cubicBezTo>
                      <a:pt x="174" y="167"/>
                      <a:pt x="178" y="169"/>
                      <a:pt x="184" y="170"/>
                    </a:cubicBezTo>
                    <a:cubicBezTo>
                      <a:pt x="183" y="166"/>
                      <a:pt x="183" y="162"/>
                      <a:pt x="181" y="158"/>
                    </a:cubicBezTo>
                    <a:cubicBezTo>
                      <a:pt x="162" y="117"/>
                      <a:pt x="144" y="77"/>
                      <a:pt x="125" y="37"/>
                    </a:cubicBezTo>
                    <a:cubicBezTo>
                      <a:pt x="115" y="15"/>
                      <a:pt x="115" y="15"/>
                      <a:pt x="135" y="5"/>
                    </a:cubicBezTo>
                    <a:cubicBezTo>
                      <a:pt x="146" y="0"/>
                      <a:pt x="151" y="3"/>
                      <a:pt x="156" y="14"/>
                    </a:cubicBezTo>
                    <a:cubicBezTo>
                      <a:pt x="183" y="75"/>
                      <a:pt x="211" y="134"/>
                      <a:pt x="239" y="194"/>
                    </a:cubicBezTo>
                    <a:cubicBezTo>
                      <a:pt x="243" y="203"/>
                      <a:pt x="243" y="209"/>
                      <a:pt x="232" y="214"/>
                    </a:cubicBezTo>
                    <a:cubicBezTo>
                      <a:pt x="200" y="229"/>
                      <a:pt x="201" y="229"/>
                      <a:pt x="175" y="205"/>
                    </a:cubicBezTo>
                    <a:cubicBezTo>
                      <a:pt x="140" y="174"/>
                      <a:pt x="105" y="142"/>
                      <a:pt x="70" y="110"/>
                    </a:cubicBezTo>
                    <a:cubicBezTo>
                      <a:pt x="67" y="108"/>
                      <a:pt x="64" y="106"/>
                      <a:pt x="62" y="104"/>
                    </a:cubicBezTo>
                    <a:cubicBezTo>
                      <a:pt x="60" y="105"/>
                      <a:pt x="59" y="106"/>
                      <a:pt x="5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5" name="Freeform 234"/>
              <p:cNvSpPr/>
              <p:nvPr/>
            </p:nvSpPr>
            <p:spPr bwMode="auto">
              <a:xfrm>
                <a:off x="15898813" y="-490537"/>
                <a:ext cx="871537" cy="879475"/>
              </a:xfrm>
              <a:custGeom>
                <a:avLst/>
                <a:gdLst>
                  <a:gd name="T0" fmla="*/ 69 w 276"/>
                  <a:gd name="T1" fmla="*/ 141 h 278"/>
                  <a:gd name="T2" fmla="*/ 105 w 276"/>
                  <a:gd name="T3" fmla="*/ 172 h 278"/>
                  <a:gd name="T4" fmla="*/ 184 w 276"/>
                  <a:gd name="T5" fmla="*/ 239 h 278"/>
                  <a:gd name="T6" fmla="*/ 189 w 276"/>
                  <a:gd name="T7" fmla="*/ 261 h 278"/>
                  <a:gd name="T8" fmla="*/ 161 w 276"/>
                  <a:gd name="T9" fmla="*/ 267 h 278"/>
                  <a:gd name="T10" fmla="*/ 73 w 276"/>
                  <a:gd name="T11" fmla="*/ 193 h 278"/>
                  <a:gd name="T12" fmla="*/ 9 w 276"/>
                  <a:gd name="T13" fmla="*/ 139 h 278"/>
                  <a:gd name="T14" fmla="*/ 8 w 276"/>
                  <a:gd name="T15" fmla="*/ 118 h 278"/>
                  <a:gd name="T16" fmla="*/ 61 w 276"/>
                  <a:gd name="T17" fmla="*/ 102 h 278"/>
                  <a:gd name="T18" fmla="*/ 199 w 276"/>
                  <a:gd name="T19" fmla="*/ 145 h 278"/>
                  <a:gd name="T20" fmla="*/ 210 w 276"/>
                  <a:gd name="T21" fmla="*/ 147 h 278"/>
                  <a:gd name="T22" fmla="*/ 212 w 276"/>
                  <a:gd name="T23" fmla="*/ 143 h 278"/>
                  <a:gd name="T24" fmla="*/ 157 w 276"/>
                  <a:gd name="T25" fmla="*/ 95 h 278"/>
                  <a:gd name="T26" fmla="*/ 92 w 276"/>
                  <a:gd name="T27" fmla="*/ 40 h 278"/>
                  <a:gd name="T28" fmla="*/ 91 w 276"/>
                  <a:gd name="T29" fmla="*/ 21 h 278"/>
                  <a:gd name="T30" fmla="*/ 115 w 276"/>
                  <a:gd name="T31" fmla="*/ 12 h 278"/>
                  <a:gd name="T32" fmla="*/ 272 w 276"/>
                  <a:gd name="T33" fmla="*/ 147 h 278"/>
                  <a:gd name="T34" fmla="*/ 274 w 276"/>
                  <a:gd name="T35" fmla="*/ 160 h 278"/>
                  <a:gd name="T36" fmla="*/ 253 w 276"/>
                  <a:gd name="T37" fmla="*/ 185 h 278"/>
                  <a:gd name="T38" fmla="*/ 241 w 276"/>
                  <a:gd name="T39" fmla="*/ 187 h 278"/>
                  <a:gd name="T40" fmla="*/ 144 w 276"/>
                  <a:gd name="T41" fmla="*/ 157 h 278"/>
                  <a:gd name="T42" fmla="*/ 78 w 276"/>
                  <a:gd name="T43" fmla="*/ 137 h 278"/>
                  <a:gd name="T44" fmla="*/ 71 w 276"/>
                  <a:gd name="T45" fmla="*/ 137 h 278"/>
                  <a:gd name="T46" fmla="*/ 69 w 276"/>
                  <a:gd name="T47" fmla="*/ 14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6" h="278">
                    <a:moveTo>
                      <a:pt x="69" y="141"/>
                    </a:moveTo>
                    <a:cubicBezTo>
                      <a:pt x="81" y="151"/>
                      <a:pt x="93" y="161"/>
                      <a:pt x="105" y="172"/>
                    </a:cubicBezTo>
                    <a:cubicBezTo>
                      <a:pt x="131" y="194"/>
                      <a:pt x="158" y="217"/>
                      <a:pt x="184" y="239"/>
                    </a:cubicBezTo>
                    <a:cubicBezTo>
                      <a:pt x="192" y="246"/>
                      <a:pt x="198" y="250"/>
                      <a:pt x="189" y="261"/>
                    </a:cubicBezTo>
                    <a:cubicBezTo>
                      <a:pt x="175" y="277"/>
                      <a:pt x="175" y="278"/>
                      <a:pt x="161" y="267"/>
                    </a:cubicBezTo>
                    <a:cubicBezTo>
                      <a:pt x="132" y="243"/>
                      <a:pt x="103" y="218"/>
                      <a:pt x="73" y="193"/>
                    </a:cubicBezTo>
                    <a:cubicBezTo>
                      <a:pt x="52" y="175"/>
                      <a:pt x="31" y="157"/>
                      <a:pt x="9" y="139"/>
                    </a:cubicBezTo>
                    <a:cubicBezTo>
                      <a:pt x="1" y="132"/>
                      <a:pt x="0" y="127"/>
                      <a:pt x="8" y="118"/>
                    </a:cubicBezTo>
                    <a:cubicBezTo>
                      <a:pt x="34" y="88"/>
                      <a:pt x="28" y="92"/>
                      <a:pt x="61" y="102"/>
                    </a:cubicBezTo>
                    <a:cubicBezTo>
                      <a:pt x="107" y="116"/>
                      <a:pt x="153" y="131"/>
                      <a:pt x="199" y="145"/>
                    </a:cubicBezTo>
                    <a:cubicBezTo>
                      <a:pt x="202" y="146"/>
                      <a:pt x="206" y="146"/>
                      <a:pt x="210" y="147"/>
                    </a:cubicBezTo>
                    <a:cubicBezTo>
                      <a:pt x="211" y="145"/>
                      <a:pt x="212" y="144"/>
                      <a:pt x="212" y="143"/>
                    </a:cubicBezTo>
                    <a:cubicBezTo>
                      <a:pt x="194" y="127"/>
                      <a:pt x="176" y="111"/>
                      <a:pt x="157" y="95"/>
                    </a:cubicBezTo>
                    <a:cubicBezTo>
                      <a:pt x="136" y="77"/>
                      <a:pt x="114" y="58"/>
                      <a:pt x="92" y="40"/>
                    </a:cubicBezTo>
                    <a:cubicBezTo>
                      <a:pt x="84" y="34"/>
                      <a:pt x="82" y="28"/>
                      <a:pt x="91" y="21"/>
                    </a:cubicBezTo>
                    <a:cubicBezTo>
                      <a:pt x="98" y="16"/>
                      <a:pt x="101" y="0"/>
                      <a:pt x="115" y="12"/>
                    </a:cubicBezTo>
                    <a:cubicBezTo>
                      <a:pt x="167" y="57"/>
                      <a:pt x="220" y="102"/>
                      <a:pt x="272" y="147"/>
                    </a:cubicBezTo>
                    <a:cubicBezTo>
                      <a:pt x="275" y="149"/>
                      <a:pt x="276" y="157"/>
                      <a:pt x="274" y="160"/>
                    </a:cubicBezTo>
                    <a:cubicBezTo>
                      <a:pt x="268" y="169"/>
                      <a:pt x="261" y="177"/>
                      <a:pt x="253" y="185"/>
                    </a:cubicBezTo>
                    <a:cubicBezTo>
                      <a:pt x="250" y="187"/>
                      <a:pt x="244" y="188"/>
                      <a:pt x="241" y="187"/>
                    </a:cubicBezTo>
                    <a:cubicBezTo>
                      <a:pt x="208" y="178"/>
                      <a:pt x="176" y="167"/>
                      <a:pt x="144" y="157"/>
                    </a:cubicBezTo>
                    <a:cubicBezTo>
                      <a:pt x="122" y="150"/>
                      <a:pt x="100" y="143"/>
                      <a:pt x="78" y="137"/>
                    </a:cubicBezTo>
                    <a:cubicBezTo>
                      <a:pt x="76" y="136"/>
                      <a:pt x="73" y="137"/>
                      <a:pt x="71" y="137"/>
                    </a:cubicBezTo>
                    <a:cubicBezTo>
                      <a:pt x="70" y="138"/>
                      <a:pt x="70" y="139"/>
                      <a:pt x="69" y="1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6" name="Freeform 235"/>
              <p:cNvSpPr>
                <a:spLocks noEditPoints="1"/>
              </p:cNvSpPr>
              <p:nvPr/>
            </p:nvSpPr>
            <p:spPr bwMode="auto">
              <a:xfrm>
                <a:off x="23004463" y="1831975"/>
                <a:ext cx="755650" cy="555625"/>
              </a:xfrm>
              <a:custGeom>
                <a:avLst/>
                <a:gdLst>
                  <a:gd name="T0" fmla="*/ 18 w 239"/>
                  <a:gd name="T1" fmla="*/ 176 h 176"/>
                  <a:gd name="T2" fmla="*/ 13 w 239"/>
                  <a:gd name="T3" fmla="*/ 140 h 176"/>
                  <a:gd name="T4" fmla="*/ 23 w 239"/>
                  <a:gd name="T5" fmla="*/ 128 h 176"/>
                  <a:gd name="T6" fmla="*/ 88 w 239"/>
                  <a:gd name="T7" fmla="*/ 100 h 176"/>
                  <a:gd name="T8" fmla="*/ 104 w 239"/>
                  <a:gd name="T9" fmla="*/ 72 h 176"/>
                  <a:gd name="T10" fmla="*/ 87 w 239"/>
                  <a:gd name="T11" fmla="*/ 57 h 176"/>
                  <a:gd name="T12" fmla="*/ 23 w 239"/>
                  <a:gd name="T13" fmla="*/ 66 h 176"/>
                  <a:gd name="T14" fmla="*/ 2 w 239"/>
                  <a:gd name="T15" fmla="*/ 50 h 176"/>
                  <a:gd name="T16" fmla="*/ 24 w 239"/>
                  <a:gd name="T17" fmla="*/ 24 h 176"/>
                  <a:gd name="T18" fmla="*/ 214 w 239"/>
                  <a:gd name="T19" fmla="*/ 2 h 176"/>
                  <a:gd name="T20" fmla="*/ 230 w 239"/>
                  <a:gd name="T21" fmla="*/ 13 h 176"/>
                  <a:gd name="T22" fmla="*/ 237 w 239"/>
                  <a:gd name="T23" fmla="*/ 83 h 176"/>
                  <a:gd name="T24" fmla="*/ 155 w 239"/>
                  <a:gd name="T25" fmla="*/ 141 h 176"/>
                  <a:gd name="T26" fmla="*/ 125 w 239"/>
                  <a:gd name="T27" fmla="*/ 117 h 176"/>
                  <a:gd name="T28" fmla="*/ 18 w 239"/>
                  <a:gd name="T29" fmla="*/ 176 h 176"/>
                  <a:gd name="T30" fmla="*/ 204 w 239"/>
                  <a:gd name="T31" fmla="*/ 68 h 176"/>
                  <a:gd name="T32" fmla="*/ 192 w 239"/>
                  <a:gd name="T33" fmla="*/ 46 h 176"/>
                  <a:gd name="T34" fmla="*/ 145 w 239"/>
                  <a:gd name="T35" fmla="*/ 51 h 176"/>
                  <a:gd name="T36" fmla="*/ 135 w 239"/>
                  <a:gd name="T37" fmla="*/ 58 h 176"/>
                  <a:gd name="T38" fmla="*/ 148 w 239"/>
                  <a:gd name="T39" fmla="*/ 96 h 176"/>
                  <a:gd name="T40" fmla="*/ 188 w 239"/>
                  <a:gd name="T41" fmla="*/ 101 h 176"/>
                  <a:gd name="T42" fmla="*/ 204 w 239"/>
                  <a:gd name="T43" fmla="*/ 6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9" h="176">
                    <a:moveTo>
                      <a:pt x="18" y="176"/>
                    </a:moveTo>
                    <a:cubicBezTo>
                      <a:pt x="16" y="161"/>
                      <a:pt x="13" y="151"/>
                      <a:pt x="13" y="140"/>
                    </a:cubicBezTo>
                    <a:cubicBezTo>
                      <a:pt x="13" y="136"/>
                      <a:pt x="19" y="130"/>
                      <a:pt x="23" y="128"/>
                    </a:cubicBezTo>
                    <a:cubicBezTo>
                      <a:pt x="44" y="118"/>
                      <a:pt x="66" y="109"/>
                      <a:pt x="88" y="100"/>
                    </a:cubicBezTo>
                    <a:cubicBezTo>
                      <a:pt x="100" y="94"/>
                      <a:pt x="104" y="85"/>
                      <a:pt x="104" y="72"/>
                    </a:cubicBezTo>
                    <a:cubicBezTo>
                      <a:pt x="105" y="60"/>
                      <a:pt x="100" y="55"/>
                      <a:pt x="87" y="57"/>
                    </a:cubicBezTo>
                    <a:cubicBezTo>
                      <a:pt x="66" y="60"/>
                      <a:pt x="45" y="62"/>
                      <a:pt x="23" y="66"/>
                    </a:cubicBezTo>
                    <a:cubicBezTo>
                      <a:pt x="6" y="68"/>
                      <a:pt x="4" y="67"/>
                      <a:pt x="2" y="50"/>
                    </a:cubicBezTo>
                    <a:cubicBezTo>
                      <a:pt x="0" y="27"/>
                      <a:pt x="0" y="27"/>
                      <a:pt x="24" y="24"/>
                    </a:cubicBezTo>
                    <a:cubicBezTo>
                      <a:pt x="87" y="17"/>
                      <a:pt x="151" y="9"/>
                      <a:pt x="214" y="2"/>
                    </a:cubicBezTo>
                    <a:cubicBezTo>
                      <a:pt x="224" y="0"/>
                      <a:pt x="229" y="3"/>
                      <a:pt x="230" y="13"/>
                    </a:cubicBezTo>
                    <a:cubicBezTo>
                      <a:pt x="232" y="37"/>
                      <a:pt x="236" y="60"/>
                      <a:pt x="237" y="83"/>
                    </a:cubicBezTo>
                    <a:cubicBezTo>
                      <a:pt x="239" y="140"/>
                      <a:pt x="188" y="155"/>
                      <a:pt x="155" y="141"/>
                    </a:cubicBezTo>
                    <a:cubicBezTo>
                      <a:pt x="144" y="136"/>
                      <a:pt x="135" y="125"/>
                      <a:pt x="125" y="117"/>
                    </a:cubicBezTo>
                    <a:cubicBezTo>
                      <a:pt x="95" y="145"/>
                      <a:pt x="55" y="155"/>
                      <a:pt x="18" y="176"/>
                    </a:cubicBezTo>
                    <a:close/>
                    <a:moveTo>
                      <a:pt x="204" y="68"/>
                    </a:moveTo>
                    <a:cubicBezTo>
                      <a:pt x="200" y="63"/>
                      <a:pt x="211" y="46"/>
                      <a:pt x="192" y="46"/>
                    </a:cubicBezTo>
                    <a:cubicBezTo>
                      <a:pt x="176" y="47"/>
                      <a:pt x="161" y="49"/>
                      <a:pt x="145" y="51"/>
                    </a:cubicBezTo>
                    <a:cubicBezTo>
                      <a:pt x="141" y="51"/>
                      <a:pt x="134" y="57"/>
                      <a:pt x="135" y="58"/>
                    </a:cubicBezTo>
                    <a:cubicBezTo>
                      <a:pt x="138" y="71"/>
                      <a:pt x="140" y="87"/>
                      <a:pt x="148" y="96"/>
                    </a:cubicBezTo>
                    <a:cubicBezTo>
                      <a:pt x="158" y="108"/>
                      <a:pt x="173" y="107"/>
                      <a:pt x="188" y="101"/>
                    </a:cubicBezTo>
                    <a:cubicBezTo>
                      <a:pt x="203" y="96"/>
                      <a:pt x="205" y="84"/>
                      <a:pt x="20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7" name="Freeform 236"/>
              <p:cNvSpPr>
                <a:spLocks noEditPoints="1"/>
              </p:cNvSpPr>
              <p:nvPr/>
            </p:nvSpPr>
            <p:spPr bwMode="auto">
              <a:xfrm>
                <a:off x="18878550" y="-1816100"/>
                <a:ext cx="527050" cy="763588"/>
              </a:xfrm>
              <a:custGeom>
                <a:avLst/>
                <a:gdLst>
                  <a:gd name="T0" fmla="*/ 113 w 167"/>
                  <a:gd name="T1" fmla="*/ 116 h 242"/>
                  <a:gd name="T2" fmla="*/ 167 w 167"/>
                  <a:gd name="T3" fmla="*/ 224 h 242"/>
                  <a:gd name="T4" fmla="*/ 130 w 167"/>
                  <a:gd name="T5" fmla="*/ 227 h 242"/>
                  <a:gd name="T6" fmla="*/ 118 w 167"/>
                  <a:gd name="T7" fmla="*/ 214 h 242"/>
                  <a:gd name="T8" fmla="*/ 97 w 167"/>
                  <a:gd name="T9" fmla="*/ 159 h 242"/>
                  <a:gd name="T10" fmla="*/ 67 w 167"/>
                  <a:gd name="T11" fmla="*/ 133 h 242"/>
                  <a:gd name="T12" fmla="*/ 51 w 167"/>
                  <a:gd name="T13" fmla="*/ 148 h 242"/>
                  <a:gd name="T14" fmla="*/ 55 w 167"/>
                  <a:gd name="T15" fmla="*/ 217 h 242"/>
                  <a:gd name="T16" fmla="*/ 43 w 167"/>
                  <a:gd name="T17" fmla="*/ 234 h 242"/>
                  <a:gd name="T18" fmla="*/ 15 w 167"/>
                  <a:gd name="T19" fmla="*/ 221 h 242"/>
                  <a:gd name="T20" fmla="*/ 4 w 167"/>
                  <a:gd name="T21" fmla="*/ 61 h 242"/>
                  <a:gd name="T22" fmla="*/ 1 w 167"/>
                  <a:gd name="T23" fmla="*/ 19 h 242"/>
                  <a:gd name="T24" fmla="*/ 12 w 167"/>
                  <a:gd name="T25" fmla="*/ 5 h 242"/>
                  <a:gd name="T26" fmla="*/ 78 w 167"/>
                  <a:gd name="T27" fmla="*/ 1 h 242"/>
                  <a:gd name="T28" fmla="*/ 137 w 167"/>
                  <a:gd name="T29" fmla="*/ 88 h 242"/>
                  <a:gd name="T30" fmla="*/ 113 w 167"/>
                  <a:gd name="T31" fmla="*/ 116 h 242"/>
                  <a:gd name="T32" fmla="*/ 66 w 167"/>
                  <a:gd name="T33" fmla="*/ 29 h 242"/>
                  <a:gd name="T34" fmla="*/ 64 w 167"/>
                  <a:gd name="T35" fmla="*/ 32 h 242"/>
                  <a:gd name="T36" fmla="*/ 44 w 167"/>
                  <a:gd name="T37" fmla="*/ 55 h 242"/>
                  <a:gd name="T38" fmla="*/ 48 w 167"/>
                  <a:gd name="T39" fmla="*/ 91 h 242"/>
                  <a:gd name="T40" fmla="*/ 56 w 167"/>
                  <a:gd name="T41" fmla="*/ 103 h 242"/>
                  <a:gd name="T42" fmla="*/ 96 w 167"/>
                  <a:gd name="T43" fmla="*/ 89 h 242"/>
                  <a:gd name="T44" fmla="*/ 97 w 167"/>
                  <a:gd name="T45" fmla="*/ 45 h 242"/>
                  <a:gd name="T46" fmla="*/ 66 w 167"/>
                  <a:gd name="T47" fmla="*/ 29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7" h="242">
                    <a:moveTo>
                      <a:pt x="113" y="116"/>
                    </a:moveTo>
                    <a:cubicBezTo>
                      <a:pt x="140" y="144"/>
                      <a:pt x="146" y="186"/>
                      <a:pt x="167" y="224"/>
                    </a:cubicBezTo>
                    <a:cubicBezTo>
                      <a:pt x="152" y="225"/>
                      <a:pt x="141" y="228"/>
                      <a:pt x="130" y="227"/>
                    </a:cubicBezTo>
                    <a:cubicBezTo>
                      <a:pt x="126" y="227"/>
                      <a:pt x="120" y="220"/>
                      <a:pt x="118" y="214"/>
                    </a:cubicBezTo>
                    <a:cubicBezTo>
                      <a:pt x="110" y="196"/>
                      <a:pt x="104" y="177"/>
                      <a:pt x="97" y="159"/>
                    </a:cubicBezTo>
                    <a:cubicBezTo>
                      <a:pt x="91" y="145"/>
                      <a:pt x="83" y="134"/>
                      <a:pt x="67" y="133"/>
                    </a:cubicBezTo>
                    <a:cubicBezTo>
                      <a:pt x="55" y="132"/>
                      <a:pt x="50" y="136"/>
                      <a:pt x="51" y="148"/>
                    </a:cubicBezTo>
                    <a:cubicBezTo>
                      <a:pt x="53" y="171"/>
                      <a:pt x="54" y="194"/>
                      <a:pt x="55" y="217"/>
                    </a:cubicBezTo>
                    <a:cubicBezTo>
                      <a:pt x="56" y="227"/>
                      <a:pt x="56" y="235"/>
                      <a:pt x="43" y="234"/>
                    </a:cubicBezTo>
                    <a:cubicBezTo>
                      <a:pt x="32" y="233"/>
                      <a:pt x="17" y="242"/>
                      <a:pt x="15" y="221"/>
                    </a:cubicBezTo>
                    <a:cubicBezTo>
                      <a:pt x="12" y="167"/>
                      <a:pt x="8" y="114"/>
                      <a:pt x="4" y="61"/>
                    </a:cubicBezTo>
                    <a:cubicBezTo>
                      <a:pt x="3" y="47"/>
                      <a:pt x="2" y="33"/>
                      <a:pt x="1" y="19"/>
                    </a:cubicBezTo>
                    <a:cubicBezTo>
                      <a:pt x="0" y="10"/>
                      <a:pt x="3" y="6"/>
                      <a:pt x="12" y="5"/>
                    </a:cubicBezTo>
                    <a:cubicBezTo>
                      <a:pt x="34" y="4"/>
                      <a:pt x="56" y="1"/>
                      <a:pt x="78" y="1"/>
                    </a:cubicBezTo>
                    <a:cubicBezTo>
                      <a:pt x="130" y="0"/>
                      <a:pt x="160" y="45"/>
                      <a:pt x="137" y="88"/>
                    </a:cubicBezTo>
                    <a:cubicBezTo>
                      <a:pt x="131" y="99"/>
                      <a:pt x="121" y="107"/>
                      <a:pt x="113" y="116"/>
                    </a:cubicBezTo>
                    <a:close/>
                    <a:moveTo>
                      <a:pt x="66" y="29"/>
                    </a:moveTo>
                    <a:cubicBezTo>
                      <a:pt x="65" y="30"/>
                      <a:pt x="65" y="31"/>
                      <a:pt x="64" y="32"/>
                    </a:cubicBezTo>
                    <a:cubicBezTo>
                      <a:pt x="43" y="33"/>
                      <a:pt x="42" y="34"/>
                      <a:pt x="44" y="55"/>
                    </a:cubicBezTo>
                    <a:cubicBezTo>
                      <a:pt x="45" y="67"/>
                      <a:pt x="46" y="79"/>
                      <a:pt x="48" y="91"/>
                    </a:cubicBezTo>
                    <a:cubicBezTo>
                      <a:pt x="49" y="95"/>
                      <a:pt x="53" y="103"/>
                      <a:pt x="56" y="103"/>
                    </a:cubicBezTo>
                    <a:cubicBezTo>
                      <a:pt x="70" y="103"/>
                      <a:pt x="85" y="101"/>
                      <a:pt x="96" y="89"/>
                    </a:cubicBezTo>
                    <a:cubicBezTo>
                      <a:pt x="103" y="80"/>
                      <a:pt x="106" y="56"/>
                      <a:pt x="97" y="45"/>
                    </a:cubicBezTo>
                    <a:cubicBezTo>
                      <a:pt x="89" y="37"/>
                      <a:pt x="76" y="34"/>
                      <a:pt x="6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8" name="Freeform 237"/>
              <p:cNvSpPr/>
              <p:nvPr/>
            </p:nvSpPr>
            <p:spPr bwMode="auto">
              <a:xfrm>
                <a:off x="15333663" y="463550"/>
                <a:ext cx="862012" cy="736600"/>
              </a:xfrm>
              <a:custGeom>
                <a:avLst/>
                <a:gdLst>
                  <a:gd name="T0" fmla="*/ 209 w 273"/>
                  <a:gd name="T1" fmla="*/ 233 h 233"/>
                  <a:gd name="T2" fmla="*/ 197 w 273"/>
                  <a:gd name="T3" fmla="*/ 228 h 233"/>
                  <a:gd name="T4" fmla="*/ 29 w 273"/>
                  <a:gd name="T5" fmla="*/ 148 h 233"/>
                  <a:gd name="T6" fmla="*/ 27 w 273"/>
                  <a:gd name="T7" fmla="*/ 147 h 233"/>
                  <a:gd name="T8" fmla="*/ 15 w 273"/>
                  <a:gd name="T9" fmla="*/ 108 h 233"/>
                  <a:gd name="T10" fmla="*/ 30 w 273"/>
                  <a:gd name="T11" fmla="*/ 104 h 233"/>
                  <a:gd name="T12" fmla="*/ 92 w 273"/>
                  <a:gd name="T13" fmla="*/ 134 h 233"/>
                  <a:gd name="T14" fmla="*/ 112 w 273"/>
                  <a:gd name="T15" fmla="*/ 127 h 233"/>
                  <a:gd name="T16" fmla="*/ 130 w 273"/>
                  <a:gd name="T17" fmla="*/ 89 h 233"/>
                  <a:gd name="T18" fmla="*/ 123 w 273"/>
                  <a:gd name="T19" fmla="*/ 70 h 233"/>
                  <a:gd name="T20" fmla="*/ 66 w 273"/>
                  <a:gd name="T21" fmla="*/ 43 h 233"/>
                  <a:gd name="T22" fmla="*/ 61 w 273"/>
                  <a:gd name="T23" fmla="*/ 11 h 233"/>
                  <a:gd name="T24" fmla="*/ 82 w 273"/>
                  <a:gd name="T25" fmla="*/ 6 h 233"/>
                  <a:gd name="T26" fmla="*/ 258 w 273"/>
                  <a:gd name="T27" fmla="*/ 89 h 233"/>
                  <a:gd name="T28" fmla="*/ 272 w 273"/>
                  <a:gd name="T29" fmla="*/ 102 h 233"/>
                  <a:gd name="T30" fmla="*/ 258 w 273"/>
                  <a:gd name="T31" fmla="*/ 131 h 233"/>
                  <a:gd name="T32" fmla="*/ 246 w 273"/>
                  <a:gd name="T33" fmla="*/ 128 h 233"/>
                  <a:gd name="T34" fmla="*/ 181 w 273"/>
                  <a:gd name="T35" fmla="*/ 97 h 233"/>
                  <a:gd name="T36" fmla="*/ 159 w 273"/>
                  <a:gd name="T37" fmla="*/ 105 h 233"/>
                  <a:gd name="T38" fmla="*/ 141 w 273"/>
                  <a:gd name="T39" fmla="*/ 142 h 233"/>
                  <a:gd name="T40" fmla="*/ 148 w 273"/>
                  <a:gd name="T41" fmla="*/ 160 h 233"/>
                  <a:gd name="T42" fmla="*/ 210 w 273"/>
                  <a:gd name="T43" fmla="*/ 189 h 233"/>
                  <a:gd name="T44" fmla="*/ 219 w 273"/>
                  <a:gd name="T45" fmla="*/ 217 h 233"/>
                  <a:gd name="T46" fmla="*/ 209 w 273"/>
                  <a:gd name="T47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3" h="233">
                    <a:moveTo>
                      <a:pt x="209" y="233"/>
                    </a:moveTo>
                    <a:cubicBezTo>
                      <a:pt x="203" y="231"/>
                      <a:pt x="200" y="230"/>
                      <a:pt x="197" y="228"/>
                    </a:cubicBezTo>
                    <a:cubicBezTo>
                      <a:pt x="141" y="201"/>
                      <a:pt x="85" y="175"/>
                      <a:pt x="29" y="148"/>
                    </a:cubicBezTo>
                    <a:cubicBezTo>
                      <a:pt x="28" y="148"/>
                      <a:pt x="27" y="147"/>
                      <a:pt x="27" y="147"/>
                    </a:cubicBezTo>
                    <a:cubicBezTo>
                      <a:pt x="0" y="134"/>
                      <a:pt x="1" y="134"/>
                      <a:pt x="15" y="108"/>
                    </a:cubicBezTo>
                    <a:cubicBezTo>
                      <a:pt x="20" y="101"/>
                      <a:pt x="23" y="101"/>
                      <a:pt x="30" y="104"/>
                    </a:cubicBezTo>
                    <a:cubicBezTo>
                      <a:pt x="50" y="114"/>
                      <a:pt x="71" y="124"/>
                      <a:pt x="92" y="134"/>
                    </a:cubicBezTo>
                    <a:cubicBezTo>
                      <a:pt x="102" y="139"/>
                      <a:pt x="107" y="138"/>
                      <a:pt x="112" y="127"/>
                    </a:cubicBezTo>
                    <a:cubicBezTo>
                      <a:pt x="117" y="114"/>
                      <a:pt x="123" y="101"/>
                      <a:pt x="130" y="89"/>
                    </a:cubicBezTo>
                    <a:cubicBezTo>
                      <a:pt x="134" y="80"/>
                      <a:pt x="132" y="74"/>
                      <a:pt x="123" y="70"/>
                    </a:cubicBezTo>
                    <a:cubicBezTo>
                      <a:pt x="104" y="61"/>
                      <a:pt x="85" y="52"/>
                      <a:pt x="66" y="43"/>
                    </a:cubicBezTo>
                    <a:cubicBezTo>
                      <a:pt x="50" y="36"/>
                      <a:pt x="50" y="35"/>
                      <a:pt x="61" y="11"/>
                    </a:cubicBezTo>
                    <a:cubicBezTo>
                      <a:pt x="66" y="0"/>
                      <a:pt x="72" y="1"/>
                      <a:pt x="82" y="6"/>
                    </a:cubicBezTo>
                    <a:cubicBezTo>
                      <a:pt x="141" y="34"/>
                      <a:pt x="200" y="61"/>
                      <a:pt x="258" y="89"/>
                    </a:cubicBezTo>
                    <a:cubicBezTo>
                      <a:pt x="264" y="92"/>
                      <a:pt x="273" y="99"/>
                      <a:pt x="272" y="102"/>
                    </a:cubicBezTo>
                    <a:cubicBezTo>
                      <a:pt x="269" y="112"/>
                      <a:pt x="264" y="122"/>
                      <a:pt x="258" y="131"/>
                    </a:cubicBezTo>
                    <a:cubicBezTo>
                      <a:pt x="257" y="132"/>
                      <a:pt x="249" y="130"/>
                      <a:pt x="246" y="128"/>
                    </a:cubicBezTo>
                    <a:cubicBezTo>
                      <a:pt x="224" y="118"/>
                      <a:pt x="202" y="108"/>
                      <a:pt x="181" y="97"/>
                    </a:cubicBezTo>
                    <a:cubicBezTo>
                      <a:pt x="170" y="92"/>
                      <a:pt x="163" y="94"/>
                      <a:pt x="159" y="105"/>
                    </a:cubicBezTo>
                    <a:cubicBezTo>
                      <a:pt x="154" y="118"/>
                      <a:pt x="148" y="130"/>
                      <a:pt x="141" y="142"/>
                    </a:cubicBezTo>
                    <a:cubicBezTo>
                      <a:pt x="136" y="151"/>
                      <a:pt x="137" y="156"/>
                      <a:pt x="148" y="160"/>
                    </a:cubicBezTo>
                    <a:cubicBezTo>
                      <a:pt x="169" y="169"/>
                      <a:pt x="189" y="179"/>
                      <a:pt x="210" y="189"/>
                    </a:cubicBezTo>
                    <a:cubicBezTo>
                      <a:pt x="229" y="198"/>
                      <a:pt x="229" y="198"/>
                      <a:pt x="219" y="217"/>
                    </a:cubicBezTo>
                    <a:cubicBezTo>
                      <a:pt x="216" y="222"/>
                      <a:pt x="212" y="228"/>
                      <a:pt x="209" y="2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9" name="Freeform 238"/>
              <p:cNvSpPr>
                <a:spLocks noEditPoints="1"/>
              </p:cNvSpPr>
              <p:nvPr/>
            </p:nvSpPr>
            <p:spPr bwMode="auto">
              <a:xfrm>
                <a:off x="18127663" y="-1736725"/>
                <a:ext cx="606425" cy="798513"/>
              </a:xfrm>
              <a:custGeom>
                <a:avLst/>
                <a:gdLst>
                  <a:gd name="T0" fmla="*/ 192 w 192"/>
                  <a:gd name="T1" fmla="*/ 137 h 253"/>
                  <a:gd name="T2" fmla="*/ 138 w 192"/>
                  <a:gd name="T3" fmla="*/ 236 h 253"/>
                  <a:gd name="T4" fmla="*/ 24 w 192"/>
                  <a:gd name="T5" fmla="*/ 189 h 253"/>
                  <a:gd name="T6" fmla="*/ 5 w 192"/>
                  <a:gd name="T7" fmla="*/ 82 h 253"/>
                  <a:gd name="T8" fmla="*/ 60 w 192"/>
                  <a:gd name="T9" fmla="*/ 13 h 253"/>
                  <a:gd name="T10" fmla="*/ 148 w 192"/>
                  <a:gd name="T11" fmla="*/ 31 h 253"/>
                  <a:gd name="T12" fmla="*/ 192 w 192"/>
                  <a:gd name="T13" fmla="*/ 137 h 253"/>
                  <a:gd name="T14" fmla="*/ 154 w 192"/>
                  <a:gd name="T15" fmla="*/ 154 h 253"/>
                  <a:gd name="T16" fmla="*/ 125 w 192"/>
                  <a:gd name="T17" fmla="*/ 62 h 253"/>
                  <a:gd name="T18" fmla="*/ 81 w 192"/>
                  <a:gd name="T19" fmla="*/ 40 h 253"/>
                  <a:gd name="T20" fmla="*/ 45 w 192"/>
                  <a:gd name="T21" fmla="*/ 77 h 253"/>
                  <a:gd name="T22" fmla="*/ 76 w 192"/>
                  <a:gd name="T23" fmla="*/ 194 h 253"/>
                  <a:gd name="T24" fmla="*/ 139 w 192"/>
                  <a:gd name="T25" fmla="*/ 197 h 253"/>
                  <a:gd name="T26" fmla="*/ 154 w 192"/>
                  <a:gd name="T27" fmla="*/ 1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" h="253">
                    <a:moveTo>
                      <a:pt x="192" y="137"/>
                    </a:moveTo>
                    <a:cubicBezTo>
                      <a:pt x="192" y="189"/>
                      <a:pt x="171" y="224"/>
                      <a:pt x="138" y="236"/>
                    </a:cubicBezTo>
                    <a:cubicBezTo>
                      <a:pt x="91" y="253"/>
                      <a:pt x="47" y="235"/>
                      <a:pt x="24" y="189"/>
                    </a:cubicBezTo>
                    <a:cubicBezTo>
                      <a:pt x="7" y="155"/>
                      <a:pt x="0" y="120"/>
                      <a:pt x="5" y="82"/>
                    </a:cubicBezTo>
                    <a:cubicBezTo>
                      <a:pt x="10" y="49"/>
                      <a:pt x="28" y="25"/>
                      <a:pt x="60" y="13"/>
                    </a:cubicBezTo>
                    <a:cubicBezTo>
                      <a:pt x="93" y="0"/>
                      <a:pt x="123" y="7"/>
                      <a:pt x="148" y="31"/>
                    </a:cubicBezTo>
                    <a:cubicBezTo>
                      <a:pt x="180" y="62"/>
                      <a:pt x="190" y="103"/>
                      <a:pt x="192" y="137"/>
                    </a:cubicBezTo>
                    <a:close/>
                    <a:moveTo>
                      <a:pt x="154" y="154"/>
                    </a:moveTo>
                    <a:cubicBezTo>
                      <a:pt x="150" y="121"/>
                      <a:pt x="142" y="90"/>
                      <a:pt x="125" y="62"/>
                    </a:cubicBezTo>
                    <a:cubicBezTo>
                      <a:pt x="114" y="46"/>
                      <a:pt x="97" y="37"/>
                      <a:pt x="81" y="40"/>
                    </a:cubicBezTo>
                    <a:cubicBezTo>
                      <a:pt x="60" y="44"/>
                      <a:pt x="48" y="55"/>
                      <a:pt x="45" y="77"/>
                    </a:cubicBezTo>
                    <a:cubicBezTo>
                      <a:pt x="40" y="119"/>
                      <a:pt x="50" y="159"/>
                      <a:pt x="76" y="194"/>
                    </a:cubicBezTo>
                    <a:cubicBezTo>
                      <a:pt x="92" y="216"/>
                      <a:pt x="123" y="218"/>
                      <a:pt x="139" y="197"/>
                    </a:cubicBezTo>
                    <a:cubicBezTo>
                      <a:pt x="147" y="185"/>
                      <a:pt x="149" y="169"/>
                      <a:pt x="154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0" name="Freeform 239"/>
              <p:cNvSpPr/>
              <p:nvPr/>
            </p:nvSpPr>
            <p:spPr bwMode="auto">
              <a:xfrm>
                <a:off x="21624925" y="-915987"/>
                <a:ext cx="827087" cy="792163"/>
              </a:xfrm>
              <a:custGeom>
                <a:avLst/>
                <a:gdLst>
                  <a:gd name="T0" fmla="*/ 228 w 262"/>
                  <a:gd name="T1" fmla="*/ 76 h 251"/>
                  <a:gd name="T2" fmla="*/ 232 w 262"/>
                  <a:gd name="T3" fmla="*/ 77 h 251"/>
                  <a:gd name="T4" fmla="*/ 238 w 262"/>
                  <a:gd name="T5" fmla="*/ 126 h 251"/>
                  <a:gd name="T6" fmla="*/ 167 w 262"/>
                  <a:gd name="T7" fmla="*/ 209 h 251"/>
                  <a:gd name="T8" fmla="*/ 86 w 262"/>
                  <a:gd name="T9" fmla="*/ 245 h 251"/>
                  <a:gd name="T10" fmla="*/ 35 w 262"/>
                  <a:gd name="T11" fmla="*/ 125 h 251"/>
                  <a:gd name="T12" fmla="*/ 135 w 262"/>
                  <a:gd name="T13" fmla="*/ 7 h 251"/>
                  <a:gd name="T14" fmla="*/ 151 w 262"/>
                  <a:gd name="T15" fmla="*/ 6 h 251"/>
                  <a:gd name="T16" fmla="*/ 155 w 262"/>
                  <a:gd name="T17" fmla="*/ 45 h 251"/>
                  <a:gd name="T18" fmla="*/ 71 w 262"/>
                  <a:gd name="T19" fmla="*/ 144 h 251"/>
                  <a:gd name="T20" fmla="*/ 62 w 262"/>
                  <a:gd name="T21" fmla="*/ 193 h 251"/>
                  <a:gd name="T22" fmla="*/ 121 w 262"/>
                  <a:gd name="T23" fmla="*/ 197 h 251"/>
                  <a:gd name="T24" fmla="*/ 173 w 262"/>
                  <a:gd name="T25" fmla="*/ 139 h 251"/>
                  <a:gd name="T26" fmla="*/ 228 w 262"/>
                  <a:gd name="T27" fmla="*/ 76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251">
                    <a:moveTo>
                      <a:pt x="228" y="76"/>
                    </a:moveTo>
                    <a:cubicBezTo>
                      <a:pt x="231" y="77"/>
                      <a:pt x="232" y="77"/>
                      <a:pt x="232" y="77"/>
                    </a:cubicBezTo>
                    <a:cubicBezTo>
                      <a:pt x="262" y="98"/>
                      <a:pt x="262" y="98"/>
                      <a:pt x="238" y="126"/>
                    </a:cubicBezTo>
                    <a:cubicBezTo>
                      <a:pt x="214" y="153"/>
                      <a:pt x="190" y="181"/>
                      <a:pt x="167" y="209"/>
                    </a:cubicBezTo>
                    <a:cubicBezTo>
                      <a:pt x="145" y="233"/>
                      <a:pt x="122" y="251"/>
                      <a:pt x="86" y="245"/>
                    </a:cubicBezTo>
                    <a:cubicBezTo>
                      <a:pt x="30" y="236"/>
                      <a:pt x="0" y="169"/>
                      <a:pt x="35" y="125"/>
                    </a:cubicBezTo>
                    <a:cubicBezTo>
                      <a:pt x="67" y="84"/>
                      <a:pt x="102" y="46"/>
                      <a:pt x="135" y="7"/>
                    </a:cubicBezTo>
                    <a:cubicBezTo>
                      <a:pt x="140" y="1"/>
                      <a:pt x="145" y="0"/>
                      <a:pt x="151" y="6"/>
                    </a:cubicBezTo>
                    <a:cubicBezTo>
                      <a:pt x="174" y="24"/>
                      <a:pt x="174" y="23"/>
                      <a:pt x="155" y="45"/>
                    </a:cubicBezTo>
                    <a:cubicBezTo>
                      <a:pt x="127" y="78"/>
                      <a:pt x="99" y="111"/>
                      <a:pt x="71" y="144"/>
                    </a:cubicBezTo>
                    <a:cubicBezTo>
                      <a:pt x="56" y="161"/>
                      <a:pt x="52" y="179"/>
                      <a:pt x="62" y="193"/>
                    </a:cubicBezTo>
                    <a:cubicBezTo>
                      <a:pt x="78" y="216"/>
                      <a:pt x="101" y="218"/>
                      <a:pt x="121" y="197"/>
                    </a:cubicBezTo>
                    <a:cubicBezTo>
                      <a:pt x="139" y="179"/>
                      <a:pt x="156" y="158"/>
                      <a:pt x="173" y="139"/>
                    </a:cubicBezTo>
                    <a:cubicBezTo>
                      <a:pt x="192" y="118"/>
                      <a:pt x="210" y="96"/>
                      <a:pt x="22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1" name="Freeform 240"/>
              <p:cNvSpPr>
                <a:spLocks noEditPoints="1"/>
              </p:cNvSpPr>
              <p:nvPr/>
            </p:nvSpPr>
            <p:spPr bwMode="auto">
              <a:xfrm>
                <a:off x="15135225" y="3162300"/>
                <a:ext cx="811212" cy="596900"/>
              </a:xfrm>
              <a:custGeom>
                <a:avLst/>
                <a:gdLst>
                  <a:gd name="T0" fmla="*/ 236 w 257"/>
                  <a:gd name="T1" fmla="*/ 187 h 189"/>
                  <a:gd name="T2" fmla="*/ 26 w 257"/>
                  <a:gd name="T3" fmla="*/ 171 h 189"/>
                  <a:gd name="T4" fmla="*/ 9 w 257"/>
                  <a:gd name="T5" fmla="*/ 159 h 189"/>
                  <a:gd name="T6" fmla="*/ 6 w 257"/>
                  <a:gd name="T7" fmla="*/ 147 h 189"/>
                  <a:gd name="T8" fmla="*/ 18 w 257"/>
                  <a:gd name="T9" fmla="*/ 115 h 189"/>
                  <a:gd name="T10" fmla="*/ 193 w 257"/>
                  <a:gd name="T11" fmla="*/ 7 h 189"/>
                  <a:gd name="T12" fmla="*/ 210 w 257"/>
                  <a:gd name="T13" fmla="*/ 14 h 189"/>
                  <a:gd name="T14" fmla="*/ 192 w 257"/>
                  <a:gd name="T15" fmla="*/ 53 h 189"/>
                  <a:gd name="T16" fmla="*/ 173 w 257"/>
                  <a:gd name="T17" fmla="*/ 93 h 189"/>
                  <a:gd name="T18" fmla="*/ 184 w 257"/>
                  <a:gd name="T19" fmla="*/ 137 h 189"/>
                  <a:gd name="T20" fmla="*/ 197 w 257"/>
                  <a:gd name="T21" fmla="*/ 146 h 189"/>
                  <a:gd name="T22" fmla="*/ 233 w 257"/>
                  <a:gd name="T23" fmla="*/ 149 h 189"/>
                  <a:gd name="T24" fmla="*/ 251 w 257"/>
                  <a:gd name="T25" fmla="*/ 185 h 189"/>
                  <a:gd name="T26" fmla="*/ 236 w 257"/>
                  <a:gd name="T27" fmla="*/ 189 h 189"/>
                  <a:gd name="T28" fmla="*/ 236 w 257"/>
                  <a:gd name="T29" fmla="*/ 187 h 189"/>
                  <a:gd name="T30" fmla="*/ 46 w 257"/>
                  <a:gd name="T31" fmla="*/ 136 h 189"/>
                  <a:gd name="T32" fmla="*/ 47 w 257"/>
                  <a:gd name="T33" fmla="*/ 142 h 189"/>
                  <a:gd name="T34" fmla="*/ 154 w 257"/>
                  <a:gd name="T35" fmla="*/ 142 h 189"/>
                  <a:gd name="T36" fmla="*/ 141 w 257"/>
                  <a:gd name="T37" fmla="*/ 96 h 189"/>
                  <a:gd name="T38" fmla="*/ 129 w 257"/>
                  <a:gd name="T39" fmla="*/ 90 h 189"/>
                  <a:gd name="T40" fmla="*/ 46 w 257"/>
                  <a:gd name="T41" fmla="*/ 136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7" h="189">
                    <a:moveTo>
                      <a:pt x="236" y="187"/>
                    </a:moveTo>
                    <a:cubicBezTo>
                      <a:pt x="166" y="182"/>
                      <a:pt x="96" y="177"/>
                      <a:pt x="26" y="171"/>
                    </a:cubicBezTo>
                    <a:cubicBezTo>
                      <a:pt x="17" y="171"/>
                      <a:pt x="10" y="169"/>
                      <a:pt x="9" y="159"/>
                    </a:cubicBezTo>
                    <a:cubicBezTo>
                      <a:pt x="9" y="155"/>
                      <a:pt x="7" y="151"/>
                      <a:pt x="6" y="147"/>
                    </a:cubicBezTo>
                    <a:cubicBezTo>
                      <a:pt x="0" y="133"/>
                      <a:pt x="4" y="124"/>
                      <a:pt x="18" y="115"/>
                    </a:cubicBezTo>
                    <a:cubicBezTo>
                      <a:pt x="77" y="80"/>
                      <a:pt x="135" y="43"/>
                      <a:pt x="193" y="7"/>
                    </a:cubicBezTo>
                    <a:cubicBezTo>
                      <a:pt x="204" y="0"/>
                      <a:pt x="207" y="1"/>
                      <a:pt x="210" y="14"/>
                    </a:cubicBezTo>
                    <a:cubicBezTo>
                      <a:pt x="216" y="40"/>
                      <a:pt x="216" y="39"/>
                      <a:pt x="192" y="53"/>
                    </a:cubicBezTo>
                    <a:cubicBezTo>
                      <a:pt x="168" y="67"/>
                      <a:pt x="167" y="67"/>
                      <a:pt x="173" y="93"/>
                    </a:cubicBezTo>
                    <a:cubicBezTo>
                      <a:pt x="176" y="108"/>
                      <a:pt x="180" y="123"/>
                      <a:pt x="184" y="137"/>
                    </a:cubicBezTo>
                    <a:cubicBezTo>
                      <a:pt x="186" y="141"/>
                      <a:pt x="192" y="145"/>
                      <a:pt x="197" y="146"/>
                    </a:cubicBezTo>
                    <a:cubicBezTo>
                      <a:pt x="209" y="148"/>
                      <a:pt x="221" y="148"/>
                      <a:pt x="233" y="149"/>
                    </a:cubicBezTo>
                    <a:cubicBezTo>
                      <a:pt x="242" y="149"/>
                      <a:pt x="257" y="178"/>
                      <a:pt x="251" y="185"/>
                    </a:cubicBezTo>
                    <a:cubicBezTo>
                      <a:pt x="248" y="188"/>
                      <a:pt x="241" y="188"/>
                      <a:pt x="236" y="189"/>
                    </a:cubicBezTo>
                    <a:cubicBezTo>
                      <a:pt x="236" y="188"/>
                      <a:pt x="236" y="188"/>
                      <a:pt x="236" y="187"/>
                    </a:cubicBezTo>
                    <a:close/>
                    <a:moveTo>
                      <a:pt x="46" y="136"/>
                    </a:moveTo>
                    <a:cubicBezTo>
                      <a:pt x="46" y="138"/>
                      <a:pt x="47" y="140"/>
                      <a:pt x="47" y="142"/>
                    </a:cubicBezTo>
                    <a:cubicBezTo>
                      <a:pt x="82" y="142"/>
                      <a:pt x="117" y="142"/>
                      <a:pt x="154" y="142"/>
                    </a:cubicBezTo>
                    <a:cubicBezTo>
                      <a:pt x="150" y="126"/>
                      <a:pt x="146" y="111"/>
                      <a:pt x="141" y="96"/>
                    </a:cubicBezTo>
                    <a:cubicBezTo>
                      <a:pt x="140" y="93"/>
                      <a:pt x="132" y="89"/>
                      <a:pt x="129" y="90"/>
                    </a:cubicBezTo>
                    <a:cubicBezTo>
                      <a:pt x="101" y="105"/>
                      <a:pt x="73" y="121"/>
                      <a:pt x="46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2" name="Freeform 241"/>
              <p:cNvSpPr>
                <a:spLocks noEditPoints="1"/>
              </p:cNvSpPr>
              <p:nvPr/>
            </p:nvSpPr>
            <p:spPr bwMode="auto">
              <a:xfrm>
                <a:off x="20305713" y="-1604962"/>
                <a:ext cx="600075" cy="808038"/>
              </a:xfrm>
              <a:custGeom>
                <a:avLst/>
                <a:gdLst>
                  <a:gd name="T0" fmla="*/ 0 w 190"/>
                  <a:gd name="T1" fmla="*/ 192 h 256"/>
                  <a:gd name="T2" fmla="*/ 47 w 190"/>
                  <a:gd name="T3" fmla="*/ 130 h 256"/>
                  <a:gd name="T4" fmla="*/ 137 w 190"/>
                  <a:gd name="T5" fmla="*/ 12 h 256"/>
                  <a:gd name="T6" fmla="*/ 162 w 190"/>
                  <a:gd name="T7" fmla="*/ 5 h 256"/>
                  <a:gd name="T8" fmla="*/ 189 w 190"/>
                  <a:gd name="T9" fmla="*/ 45 h 256"/>
                  <a:gd name="T10" fmla="*/ 184 w 190"/>
                  <a:gd name="T11" fmla="*/ 240 h 256"/>
                  <a:gd name="T12" fmla="*/ 183 w 190"/>
                  <a:gd name="T13" fmla="*/ 256 h 256"/>
                  <a:gd name="T14" fmla="*/ 153 w 190"/>
                  <a:gd name="T15" fmla="*/ 244 h 256"/>
                  <a:gd name="T16" fmla="*/ 146 w 190"/>
                  <a:gd name="T17" fmla="*/ 233 h 256"/>
                  <a:gd name="T18" fmla="*/ 146 w 190"/>
                  <a:gd name="T19" fmla="*/ 222 h 256"/>
                  <a:gd name="T20" fmla="*/ 110 w 190"/>
                  <a:gd name="T21" fmla="*/ 172 h 256"/>
                  <a:gd name="T22" fmla="*/ 51 w 190"/>
                  <a:gd name="T23" fmla="*/ 187 h 256"/>
                  <a:gd name="T24" fmla="*/ 15 w 190"/>
                  <a:gd name="T25" fmla="*/ 197 h 256"/>
                  <a:gd name="T26" fmla="*/ 0 w 190"/>
                  <a:gd name="T27" fmla="*/ 192 h 256"/>
                  <a:gd name="T28" fmla="*/ 158 w 190"/>
                  <a:gd name="T29" fmla="*/ 46 h 256"/>
                  <a:gd name="T30" fmla="*/ 152 w 190"/>
                  <a:gd name="T31" fmla="*/ 45 h 256"/>
                  <a:gd name="T32" fmla="*/ 95 w 190"/>
                  <a:gd name="T33" fmla="*/ 124 h 256"/>
                  <a:gd name="T34" fmla="*/ 101 w 190"/>
                  <a:gd name="T35" fmla="*/ 135 h 256"/>
                  <a:gd name="T36" fmla="*/ 133 w 190"/>
                  <a:gd name="T37" fmla="*/ 148 h 256"/>
                  <a:gd name="T38" fmla="*/ 152 w 190"/>
                  <a:gd name="T39" fmla="*/ 135 h 256"/>
                  <a:gd name="T40" fmla="*/ 155 w 190"/>
                  <a:gd name="T41" fmla="*/ 74 h 256"/>
                  <a:gd name="T42" fmla="*/ 158 w 190"/>
                  <a:gd name="T43" fmla="*/ 4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0" h="256">
                    <a:moveTo>
                      <a:pt x="0" y="192"/>
                    </a:moveTo>
                    <a:cubicBezTo>
                      <a:pt x="16" y="170"/>
                      <a:pt x="32" y="150"/>
                      <a:pt x="47" y="130"/>
                    </a:cubicBezTo>
                    <a:cubicBezTo>
                      <a:pt x="77" y="90"/>
                      <a:pt x="108" y="52"/>
                      <a:pt x="137" y="12"/>
                    </a:cubicBezTo>
                    <a:cubicBezTo>
                      <a:pt x="145" y="2"/>
                      <a:pt x="151" y="0"/>
                      <a:pt x="162" y="5"/>
                    </a:cubicBezTo>
                    <a:cubicBezTo>
                      <a:pt x="189" y="16"/>
                      <a:pt x="190" y="16"/>
                      <a:pt x="189" y="45"/>
                    </a:cubicBezTo>
                    <a:cubicBezTo>
                      <a:pt x="188" y="110"/>
                      <a:pt x="186" y="175"/>
                      <a:pt x="184" y="240"/>
                    </a:cubicBezTo>
                    <a:cubicBezTo>
                      <a:pt x="184" y="244"/>
                      <a:pt x="184" y="248"/>
                      <a:pt x="183" y="256"/>
                    </a:cubicBezTo>
                    <a:cubicBezTo>
                      <a:pt x="172" y="252"/>
                      <a:pt x="162" y="249"/>
                      <a:pt x="153" y="244"/>
                    </a:cubicBezTo>
                    <a:cubicBezTo>
                      <a:pt x="149" y="243"/>
                      <a:pt x="147" y="237"/>
                      <a:pt x="146" y="233"/>
                    </a:cubicBezTo>
                    <a:cubicBezTo>
                      <a:pt x="145" y="230"/>
                      <a:pt x="146" y="226"/>
                      <a:pt x="146" y="222"/>
                    </a:cubicBezTo>
                    <a:cubicBezTo>
                      <a:pt x="147" y="175"/>
                      <a:pt x="156" y="188"/>
                      <a:pt x="110" y="172"/>
                    </a:cubicBezTo>
                    <a:cubicBezTo>
                      <a:pt x="68" y="157"/>
                      <a:pt x="75" y="152"/>
                      <a:pt x="51" y="187"/>
                    </a:cubicBezTo>
                    <a:cubicBezTo>
                      <a:pt x="37" y="206"/>
                      <a:pt x="37" y="205"/>
                      <a:pt x="15" y="197"/>
                    </a:cubicBezTo>
                    <a:cubicBezTo>
                      <a:pt x="11" y="196"/>
                      <a:pt x="7" y="195"/>
                      <a:pt x="0" y="192"/>
                    </a:cubicBezTo>
                    <a:close/>
                    <a:moveTo>
                      <a:pt x="158" y="46"/>
                    </a:moveTo>
                    <a:cubicBezTo>
                      <a:pt x="156" y="46"/>
                      <a:pt x="154" y="45"/>
                      <a:pt x="152" y="45"/>
                    </a:cubicBezTo>
                    <a:cubicBezTo>
                      <a:pt x="133" y="71"/>
                      <a:pt x="114" y="97"/>
                      <a:pt x="95" y="124"/>
                    </a:cubicBezTo>
                    <a:cubicBezTo>
                      <a:pt x="94" y="126"/>
                      <a:pt x="98" y="134"/>
                      <a:pt x="101" y="135"/>
                    </a:cubicBezTo>
                    <a:cubicBezTo>
                      <a:pt x="111" y="140"/>
                      <a:pt x="123" y="144"/>
                      <a:pt x="133" y="148"/>
                    </a:cubicBezTo>
                    <a:cubicBezTo>
                      <a:pt x="147" y="153"/>
                      <a:pt x="151" y="150"/>
                      <a:pt x="152" y="135"/>
                    </a:cubicBezTo>
                    <a:cubicBezTo>
                      <a:pt x="153" y="115"/>
                      <a:pt x="154" y="94"/>
                      <a:pt x="155" y="74"/>
                    </a:cubicBezTo>
                    <a:cubicBezTo>
                      <a:pt x="156" y="65"/>
                      <a:pt x="157" y="56"/>
                      <a:pt x="158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3" name="Freeform 242"/>
              <p:cNvSpPr>
                <a:spLocks noEditPoints="1"/>
              </p:cNvSpPr>
              <p:nvPr/>
            </p:nvSpPr>
            <p:spPr bwMode="auto">
              <a:xfrm>
                <a:off x="16579850" y="-893762"/>
                <a:ext cx="749300" cy="814388"/>
              </a:xfrm>
              <a:custGeom>
                <a:avLst/>
                <a:gdLst>
                  <a:gd name="T0" fmla="*/ 85 w 237"/>
                  <a:gd name="T1" fmla="*/ 258 h 258"/>
                  <a:gd name="T2" fmla="*/ 66 w 237"/>
                  <a:gd name="T3" fmla="*/ 208 h 258"/>
                  <a:gd name="T4" fmla="*/ 4 w 237"/>
                  <a:gd name="T5" fmla="*/ 46 h 258"/>
                  <a:gd name="T6" fmla="*/ 10 w 237"/>
                  <a:gd name="T7" fmla="*/ 23 h 258"/>
                  <a:gd name="T8" fmla="*/ 60 w 237"/>
                  <a:gd name="T9" fmla="*/ 21 h 258"/>
                  <a:gd name="T10" fmla="*/ 218 w 237"/>
                  <a:gd name="T11" fmla="*/ 122 h 258"/>
                  <a:gd name="T12" fmla="*/ 220 w 237"/>
                  <a:gd name="T13" fmla="*/ 149 h 258"/>
                  <a:gd name="T14" fmla="*/ 190 w 237"/>
                  <a:gd name="T15" fmla="*/ 152 h 258"/>
                  <a:gd name="T16" fmla="*/ 125 w 237"/>
                  <a:gd name="T17" fmla="*/ 155 h 258"/>
                  <a:gd name="T18" fmla="*/ 109 w 237"/>
                  <a:gd name="T19" fmla="*/ 215 h 258"/>
                  <a:gd name="T20" fmla="*/ 100 w 237"/>
                  <a:gd name="T21" fmla="*/ 247 h 258"/>
                  <a:gd name="T22" fmla="*/ 85 w 237"/>
                  <a:gd name="T23" fmla="*/ 258 h 258"/>
                  <a:gd name="T24" fmla="*/ 43 w 237"/>
                  <a:gd name="T25" fmla="*/ 49 h 258"/>
                  <a:gd name="T26" fmla="*/ 40 w 237"/>
                  <a:gd name="T27" fmla="*/ 53 h 258"/>
                  <a:gd name="T28" fmla="*/ 75 w 237"/>
                  <a:gd name="T29" fmla="*/ 137 h 258"/>
                  <a:gd name="T30" fmla="*/ 93 w 237"/>
                  <a:gd name="T31" fmla="*/ 141 h 258"/>
                  <a:gd name="T32" fmla="*/ 119 w 237"/>
                  <a:gd name="T33" fmla="*/ 119 h 258"/>
                  <a:gd name="T34" fmla="*/ 118 w 237"/>
                  <a:gd name="T35" fmla="*/ 101 h 258"/>
                  <a:gd name="T36" fmla="*/ 60 w 237"/>
                  <a:gd name="T37" fmla="*/ 59 h 258"/>
                  <a:gd name="T38" fmla="*/ 43 w 237"/>
                  <a:gd name="T39" fmla="*/ 4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7" h="258">
                    <a:moveTo>
                      <a:pt x="85" y="258"/>
                    </a:moveTo>
                    <a:cubicBezTo>
                      <a:pt x="78" y="240"/>
                      <a:pt x="72" y="224"/>
                      <a:pt x="66" y="208"/>
                    </a:cubicBezTo>
                    <a:cubicBezTo>
                      <a:pt x="45" y="154"/>
                      <a:pt x="25" y="100"/>
                      <a:pt x="4" y="46"/>
                    </a:cubicBezTo>
                    <a:cubicBezTo>
                      <a:pt x="0" y="37"/>
                      <a:pt x="1" y="30"/>
                      <a:pt x="10" y="23"/>
                    </a:cubicBezTo>
                    <a:cubicBezTo>
                      <a:pt x="40" y="0"/>
                      <a:pt x="29" y="1"/>
                      <a:pt x="60" y="21"/>
                    </a:cubicBezTo>
                    <a:cubicBezTo>
                      <a:pt x="113" y="54"/>
                      <a:pt x="165" y="88"/>
                      <a:pt x="218" y="122"/>
                    </a:cubicBezTo>
                    <a:cubicBezTo>
                      <a:pt x="237" y="134"/>
                      <a:pt x="237" y="134"/>
                      <a:pt x="220" y="149"/>
                    </a:cubicBezTo>
                    <a:cubicBezTo>
                      <a:pt x="210" y="158"/>
                      <a:pt x="203" y="161"/>
                      <a:pt x="190" y="152"/>
                    </a:cubicBezTo>
                    <a:cubicBezTo>
                      <a:pt x="157" y="128"/>
                      <a:pt x="156" y="128"/>
                      <a:pt x="125" y="155"/>
                    </a:cubicBezTo>
                    <a:cubicBezTo>
                      <a:pt x="88" y="186"/>
                      <a:pt x="90" y="170"/>
                      <a:pt x="109" y="215"/>
                    </a:cubicBezTo>
                    <a:cubicBezTo>
                      <a:pt x="116" y="231"/>
                      <a:pt x="114" y="239"/>
                      <a:pt x="100" y="247"/>
                    </a:cubicBezTo>
                    <a:cubicBezTo>
                      <a:pt x="96" y="250"/>
                      <a:pt x="91" y="253"/>
                      <a:pt x="85" y="258"/>
                    </a:cubicBezTo>
                    <a:close/>
                    <a:moveTo>
                      <a:pt x="43" y="49"/>
                    </a:moveTo>
                    <a:cubicBezTo>
                      <a:pt x="42" y="50"/>
                      <a:pt x="41" y="51"/>
                      <a:pt x="40" y="53"/>
                    </a:cubicBezTo>
                    <a:cubicBezTo>
                      <a:pt x="52" y="81"/>
                      <a:pt x="64" y="109"/>
                      <a:pt x="75" y="137"/>
                    </a:cubicBezTo>
                    <a:cubicBezTo>
                      <a:pt x="80" y="148"/>
                      <a:pt x="85" y="148"/>
                      <a:pt x="93" y="141"/>
                    </a:cubicBezTo>
                    <a:cubicBezTo>
                      <a:pt x="102" y="134"/>
                      <a:pt x="110" y="126"/>
                      <a:pt x="119" y="119"/>
                    </a:cubicBezTo>
                    <a:cubicBezTo>
                      <a:pt x="129" y="112"/>
                      <a:pt x="127" y="107"/>
                      <a:pt x="118" y="101"/>
                    </a:cubicBezTo>
                    <a:cubicBezTo>
                      <a:pt x="99" y="87"/>
                      <a:pt x="79" y="73"/>
                      <a:pt x="60" y="59"/>
                    </a:cubicBezTo>
                    <a:cubicBezTo>
                      <a:pt x="55" y="56"/>
                      <a:pt x="49" y="52"/>
                      <a:pt x="43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4" name="Freeform 243"/>
              <p:cNvSpPr/>
              <p:nvPr/>
            </p:nvSpPr>
            <p:spPr bwMode="auto">
              <a:xfrm>
                <a:off x="19727863" y="6446838"/>
                <a:ext cx="935037" cy="663575"/>
              </a:xfrm>
              <a:custGeom>
                <a:avLst/>
                <a:gdLst>
                  <a:gd name="T0" fmla="*/ 26 w 296"/>
                  <a:gd name="T1" fmla="*/ 77 h 210"/>
                  <a:gd name="T2" fmla="*/ 3 w 296"/>
                  <a:gd name="T3" fmla="*/ 94 h 210"/>
                  <a:gd name="T4" fmla="*/ 0 w 296"/>
                  <a:gd name="T5" fmla="*/ 91 h 210"/>
                  <a:gd name="T6" fmla="*/ 4 w 296"/>
                  <a:gd name="T7" fmla="*/ 81 h 210"/>
                  <a:gd name="T8" fmla="*/ 64 w 296"/>
                  <a:gd name="T9" fmla="*/ 10 h 210"/>
                  <a:gd name="T10" fmla="*/ 94 w 296"/>
                  <a:gd name="T11" fmla="*/ 11 h 210"/>
                  <a:gd name="T12" fmla="*/ 95 w 296"/>
                  <a:gd name="T13" fmla="*/ 28 h 210"/>
                  <a:gd name="T14" fmla="*/ 76 w 296"/>
                  <a:gd name="T15" fmla="*/ 41 h 210"/>
                  <a:gd name="T16" fmla="*/ 45 w 296"/>
                  <a:gd name="T17" fmla="*/ 81 h 210"/>
                  <a:gd name="T18" fmla="*/ 43 w 296"/>
                  <a:gd name="T19" fmla="*/ 97 h 210"/>
                  <a:gd name="T20" fmla="*/ 48 w 296"/>
                  <a:gd name="T21" fmla="*/ 109 h 210"/>
                  <a:gd name="T22" fmla="*/ 54 w 296"/>
                  <a:gd name="T23" fmla="*/ 99 h 210"/>
                  <a:gd name="T24" fmla="*/ 60 w 296"/>
                  <a:gd name="T25" fmla="*/ 68 h 210"/>
                  <a:gd name="T26" fmla="*/ 73 w 296"/>
                  <a:gd name="T27" fmla="*/ 61 h 210"/>
                  <a:gd name="T28" fmla="*/ 104 w 296"/>
                  <a:gd name="T29" fmla="*/ 50 h 210"/>
                  <a:gd name="T30" fmla="*/ 161 w 296"/>
                  <a:gd name="T31" fmla="*/ 8 h 210"/>
                  <a:gd name="T32" fmla="*/ 191 w 296"/>
                  <a:gd name="T33" fmla="*/ 12 h 210"/>
                  <a:gd name="T34" fmla="*/ 197 w 296"/>
                  <a:gd name="T35" fmla="*/ 41 h 210"/>
                  <a:gd name="T36" fmla="*/ 192 w 296"/>
                  <a:gd name="T37" fmla="*/ 61 h 210"/>
                  <a:gd name="T38" fmla="*/ 182 w 296"/>
                  <a:gd name="T39" fmla="*/ 73 h 210"/>
                  <a:gd name="T40" fmla="*/ 165 w 296"/>
                  <a:gd name="T41" fmla="*/ 94 h 210"/>
                  <a:gd name="T42" fmla="*/ 190 w 296"/>
                  <a:gd name="T43" fmla="*/ 118 h 210"/>
                  <a:gd name="T44" fmla="*/ 196 w 296"/>
                  <a:gd name="T45" fmla="*/ 117 h 210"/>
                  <a:gd name="T46" fmla="*/ 256 w 296"/>
                  <a:gd name="T47" fmla="*/ 83 h 210"/>
                  <a:gd name="T48" fmla="*/ 266 w 296"/>
                  <a:gd name="T49" fmla="*/ 56 h 210"/>
                  <a:gd name="T50" fmla="*/ 275 w 296"/>
                  <a:gd name="T51" fmla="*/ 37 h 210"/>
                  <a:gd name="T52" fmla="*/ 289 w 296"/>
                  <a:gd name="T53" fmla="*/ 53 h 210"/>
                  <a:gd name="T54" fmla="*/ 281 w 296"/>
                  <a:gd name="T55" fmla="*/ 100 h 210"/>
                  <a:gd name="T56" fmla="*/ 198 w 296"/>
                  <a:gd name="T57" fmla="*/ 143 h 210"/>
                  <a:gd name="T58" fmla="*/ 143 w 296"/>
                  <a:gd name="T59" fmla="*/ 113 h 210"/>
                  <a:gd name="T60" fmla="*/ 144 w 296"/>
                  <a:gd name="T61" fmla="*/ 55 h 210"/>
                  <a:gd name="T62" fmla="*/ 155 w 296"/>
                  <a:gd name="T63" fmla="*/ 39 h 210"/>
                  <a:gd name="T64" fmla="*/ 172 w 296"/>
                  <a:gd name="T65" fmla="*/ 34 h 210"/>
                  <a:gd name="T66" fmla="*/ 183 w 296"/>
                  <a:gd name="T67" fmla="*/ 36 h 210"/>
                  <a:gd name="T68" fmla="*/ 183 w 296"/>
                  <a:gd name="T69" fmla="*/ 29 h 210"/>
                  <a:gd name="T70" fmla="*/ 173 w 296"/>
                  <a:gd name="T71" fmla="*/ 22 h 210"/>
                  <a:gd name="T72" fmla="*/ 149 w 296"/>
                  <a:gd name="T73" fmla="*/ 34 h 210"/>
                  <a:gd name="T74" fmla="*/ 105 w 296"/>
                  <a:gd name="T75" fmla="*/ 74 h 210"/>
                  <a:gd name="T76" fmla="*/ 70 w 296"/>
                  <a:gd name="T77" fmla="*/ 156 h 210"/>
                  <a:gd name="T78" fmla="*/ 68 w 296"/>
                  <a:gd name="T79" fmla="*/ 189 h 210"/>
                  <a:gd name="T80" fmla="*/ 54 w 296"/>
                  <a:gd name="T81" fmla="*/ 210 h 210"/>
                  <a:gd name="T82" fmla="*/ 34 w 296"/>
                  <a:gd name="T83" fmla="*/ 194 h 210"/>
                  <a:gd name="T84" fmla="*/ 46 w 296"/>
                  <a:gd name="T85" fmla="*/ 170 h 210"/>
                  <a:gd name="T86" fmla="*/ 50 w 296"/>
                  <a:gd name="T87" fmla="*/ 154 h 210"/>
                  <a:gd name="T88" fmla="*/ 28 w 296"/>
                  <a:gd name="T89" fmla="*/ 84 h 210"/>
                  <a:gd name="T90" fmla="*/ 28 w 296"/>
                  <a:gd name="T91" fmla="*/ 81 h 210"/>
                  <a:gd name="T92" fmla="*/ 26 w 296"/>
                  <a:gd name="T93" fmla="*/ 7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6" h="210">
                    <a:moveTo>
                      <a:pt x="26" y="77"/>
                    </a:moveTo>
                    <a:cubicBezTo>
                      <a:pt x="18" y="83"/>
                      <a:pt x="11" y="88"/>
                      <a:pt x="3" y="94"/>
                    </a:cubicBezTo>
                    <a:cubicBezTo>
                      <a:pt x="2" y="93"/>
                      <a:pt x="1" y="92"/>
                      <a:pt x="0" y="91"/>
                    </a:cubicBezTo>
                    <a:cubicBezTo>
                      <a:pt x="1" y="87"/>
                      <a:pt x="2" y="83"/>
                      <a:pt x="4" y="81"/>
                    </a:cubicBezTo>
                    <a:cubicBezTo>
                      <a:pt x="24" y="57"/>
                      <a:pt x="43" y="33"/>
                      <a:pt x="64" y="10"/>
                    </a:cubicBezTo>
                    <a:cubicBezTo>
                      <a:pt x="74" y="0"/>
                      <a:pt x="83" y="1"/>
                      <a:pt x="94" y="11"/>
                    </a:cubicBezTo>
                    <a:cubicBezTo>
                      <a:pt x="101" y="16"/>
                      <a:pt x="102" y="23"/>
                      <a:pt x="95" y="28"/>
                    </a:cubicBezTo>
                    <a:cubicBezTo>
                      <a:pt x="89" y="33"/>
                      <a:pt x="83" y="39"/>
                      <a:pt x="76" y="41"/>
                    </a:cubicBezTo>
                    <a:cubicBezTo>
                      <a:pt x="57" y="48"/>
                      <a:pt x="45" y="59"/>
                      <a:pt x="45" y="81"/>
                    </a:cubicBezTo>
                    <a:cubicBezTo>
                      <a:pt x="46" y="86"/>
                      <a:pt x="43" y="91"/>
                      <a:pt x="43" y="97"/>
                    </a:cubicBezTo>
                    <a:cubicBezTo>
                      <a:pt x="43" y="101"/>
                      <a:pt x="46" y="105"/>
                      <a:pt x="48" y="109"/>
                    </a:cubicBezTo>
                    <a:cubicBezTo>
                      <a:pt x="50" y="106"/>
                      <a:pt x="53" y="103"/>
                      <a:pt x="54" y="99"/>
                    </a:cubicBezTo>
                    <a:cubicBezTo>
                      <a:pt x="57" y="89"/>
                      <a:pt x="57" y="78"/>
                      <a:pt x="60" y="68"/>
                    </a:cubicBezTo>
                    <a:cubicBezTo>
                      <a:pt x="61" y="65"/>
                      <a:pt x="69" y="61"/>
                      <a:pt x="73" y="61"/>
                    </a:cubicBezTo>
                    <a:cubicBezTo>
                      <a:pt x="86" y="64"/>
                      <a:pt x="94" y="58"/>
                      <a:pt x="104" y="50"/>
                    </a:cubicBezTo>
                    <a:cubicBezTo>
                      <a:pt x="122" y="36"/>
                      <a:pt x="141" y="21"/>
                      <a:pt x="161" y="8"/>
                    </a:cubicBezTo>
                    <a:cubicBezTo>
                      <a:pt x="171" y="1"/>
                      <a:pt x="182" y="4"/>
                      <a:pt x="191" y="12"/>
                    </a:cubicBezTo>
                    <a:cubicBezTo>
                      <a:pt x="200" y="21"/>
                      <a:pt x="201" y="31"/>
                      <a:pt x="197" y="41"/>
                    </a:cubicBezTo>
                    <a:cubicBezTo>
                      <a:pt x="195" y="48"/>
                      <a:pt x="195" y="55"/>
                      <a:pt x="192" y="61"/>
                    </a:cubicBezTo>
                    <a:cubicBezTo>
                      <a:pt x="190" y="66"/>
                      <a:pt x="185" y="73"/>
                      <a:pt x="182" y="73"/>
                    </a:cubicBezTo>
                    <a:cubicBezTo>
                      <a:pt x="166" y="72"/>
                      <a:pt x="164" y="82"/>
                      <a:pt x="165" y="94"/>
                    </a:cubicBezTo>
                    <a:cubicBezTo>
                      <a:pt x="167" y="109"/>
                      <a:pt x="177" y="118"/>
                      <a:pt x="190" y="118"/>
                    </a:cubicBezTo>
                    <a:cubicBezTo>
                      <a:pt x="192" y="118"/>
                      <a:pt x="194" y="118"/>
                      <a:pt x="196" y="117"/>
                    </a:cubicBezTo>
                    <a:cubicBezTo>
                      <a:pt x="218" y="110"/>
                      <a:pt x="241" y="102"/>
                      <a:pt x="256" y="83"/>
                    </a:cubicBezTo>
                    <a:cubicBezTo>
                      <a:pt x="262" y="76"/>
                      <a:pt x="262" y="65"/>
                      <a:pt x="266" y="56"/>
                    </a:cubicBezTo>
                    <a:cubicBezTo>
                      <a:pt x="268" y="49"/>
                      <a:pt x="272" y="44"/>
                      <a:pt x="275" y="37"/>
                    </a:cubicBezTo>
                    <a:cubicBezTo>
                      <a:pt x="280" y="42"/>
                      <a:pt x="287" y="47"/>
                      <a:pt x="289" y="53"/>
                    </a:cubicBezTo>
                    <a:cubicBezTo>
                      <a:pt x="296" y="70"/>
                      <a:pt x="293" y="86"/>
                      <a:pt x="281" y="100"/>
                    </a:cubicBezTo>
                    <a:cubicBezTo>
                      <a:pt x="259" y="125"/>
                      <a:pt x="231" y="141"/>
                      <a:pt x="198" y="143"/>
                    </a:cubicBezTo>
                    <a:cubicBezTo>
                      <a:pt x="174" y="145"/>
                      <a:pt x="156" y="132"/>
                      <a:pt x="143" y="113"/>
                    </a:cubicBezTo>
                    <a:cubicBezTo>
                      <a:pt x="130" y="95"/>
                      <a:pt x="131" y="74"/>
                      <a:pt x="144" y="55"/>
                    </a:cubicBezTo>
                    <a:cubicBezTo>
                      <a:pt x="147" y="50"/>
                      <a:pt x="150" y="43"/>
                      <a:pt x="155" y="39"/>
                    </a:cubicBezTo>
                    <a:cubicBezTo>
                      <a:pt x="159" y="36"/>
                      <a:pt x="166" y="35"/>
                      <a:pt x="172" y="34"/>
                    </a:cubicBezTo>
                    <a:cubicBezTo>
                      <a:pt x="176" y="33"/>
                      <a:pt x="179" y="35"/>
                      <a:pt x="183" y="36"/>
                    </a:cubicBezTo>
                    <a:cubicBezTo>
                      <a:pt x="183" y="33"/>
                      <a:pt x="184" y="30"/>
                      <a:pt x="183" y="29"/>
                    </a:cubicBezTo>
                    <a:cubicBezTo>
                      <a:pt x="180" y="26"/>
                      <a:pt x="175" y="22"/>
                      <a:pt x="173" y="22"/>
                    </a:cubicBezTo>
                    <a:cubicBezTo>
                      <a:pt x="164" y="25"/>
                      <a:pt x="156" y="28"/>
                      <a:pt x="149" y="34"/>
                    </a:cubicBezTo>
                    <a:cubicBezTo>
                      <a:pt x="134" y="46"/>
                      <a:pt x="120" y="61"/>
                      <a:pt x="105" y="74"/>
                    </a:cubicBezTo>
                    <a:cubicBezTo>
                      <a:pt x="79" y="96"/>
                      <a:pt x="68" y="123"/>
                      <a:pt x="70" y="156"/>
                    </a:cubicBezTo>
                    <a:cubicBezTo>
                      <a:pt x="71" y="167"/>
                      <a:pt x="70" y="178"/>
                      <a:pt x="68" y="189"/>
                    </a:cubicBezTo>
                    <a:cubicBezTo>
                      <a:pt x="66" y="196"/>
                      <a:pt x="59" y="203"/>
                      <a:pt x="54" y="210"/>
                    </a:cubicBezTo>
                    <a:cubicBezTo>
                      <a:pt x="47" y="204"/>
                      <a:pt x="36" y="201"/>
                      <a:pt x="34" y="194"/>
                    </a:cubicBezTo>
                    <a:cubicBezTo>
                      <a:pt x="30" y="185"/>
                      <a:pt x="32" y="174"/>
                      <a:pt x="46" y="170"/>
                    </a:cubicBezTo>
                    <a:cubicBezTo>
                      <a:pt x="56" y="167"/>
                      <a:pt x="57" y="162"/>
                      <a:pt x="50" y="154"/>
                    </a:cubicBezTo>
                    <a:cubicBezTo>
                      <a:pt x="31" y="135"/>
                      <a:pt x="12" y="115"/>
                      <a:pt x="28" y="84"/>
                    </a:cubicBezTo>
                    <a:cubicBezTo>
                      <a:pt x="29" y="84"/>
                      <a:pt x="28" y="82"/>
                      <a:pt x="28" y="81"/>
                    </a:cubicBezTo>
                    <a:cubicBezTo>
                      <a:pt x="28" y="81"/>
                      <a:pt x="27" y="80"/>
                      <a:pt x="26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5" name="Freeform 244"/>
              <p:cNvSpPr>
                <a:spLocks noEditPoints="1"/>
              </p:cNvSpPr>
              <p:nvPr/>
            </p:nvSpPr>
            <p:spPr bwMode="auto">
              <a:xfrm>
                <a:off x="21994813" y="4781550"/>
                <a:ext cx="644525" cy="865188"/>
              </a:xfrm>
              <a:custGeom>
                <a:avLst/>
                <a:gdLst>
                  <a:gd name="T0" fmla="*/ 175 w 204"/>
                  <a:gd name="T1" fmla="*/ 81 h 274"/>
                  <a:gd name="T2" fmla="*/ 150 w 204"/>
                  <a:gd name="T3" fmla="*/ 103 h 274"/>
                  <a:gd name="T4" fmla="*/ 69 w 204"/>
                  <a:gd name="T5" fmla="*/ 223 h 274"/>
                  <a:gd name="T6" fmla="*/ 77 w 204"/>
                  <a:gd name="T7" fmla="*/ 252 h 274"/>
                  <a:gd name="T8" fmla="*/ 86 w 204"/>
                  <a:gd name="T9" fmla="*/ 271 h 274"/>
                  <a:gd name="T10" fmla="*/ 63 w 204"/>
                  <a:gd name="T11" fmla="*/ 266 h 274"/>
                  <a:gd name="T12" fmla="*/ 36 w 204"/>
                  <a:gd name="T13" fmla="*/ 224 h 274"/>
                  <a:gd name="T14" fmla="*/ 36 w 204"/>
                  <a:gd name="T15" fmla="*/ 214 h 274"/>
                  <a:gd name="T16" fmla="*/ 31 w 204"/>
                  <a:gd name="T17" fmla="*/ 183 h 274"/>
                  <a:gd name="T18" fmla="*/ 2 w 204"/>
                  <a:gd name="T19" fmla="*/ 136 h 274"/>
                  <a:gd name="T20" fmla="*/ 1 w 204"/>
                  <a:gd name="T21" fmla="*/ 122 h 274"/>
                  <a:gd name="T22" fmla="*/ 9 w 204"/>
                  <a:gd name="T23" fmla="*/ 83 h 274"/>
                  <a:gd name="T24" fmla="*/ 17 w 204"/>
                  <a:gd name="T25" fmla="*/ 76 h 274"/>
                  <a:gd name="T26" fmla="*/ 30 w 204"/>
                  <a:gd name="T27" fmla="*/ 63 h 274"/>
                  <a:gd name="T28" fmla="*/ 31 w 204"/>
                  <a:gd name="T29" fmla="*/ 52 h 274"/>
                  <a:gd name="T30" fmla="*/ 39 w 204"/>
                  <a:gd name="T31" fmla="*/ 42 h 274"/>
                  <a:gd name="T32" fmla="*/ 47 w 204"/>
                  <a:gd name="T33" fmla="*/ 51 h 274"/>
                  <a:gd name="T34" fmla="*/ 64 w 204"/>
                  <a:gd name="T35" fmla="*/ 69 h 274"/>
                  <a:gd name="T36" fmla="*/ 72 w 204"/>
                  <a:gd name="T37" fmla="*/ 42 h 274"/>
                  <a:gd name="T38" fmla="*/ 81 w 204"/>
                  <a:gd name="T39" fmla="*/ 5 h 274"/>
                  <a:gd name="T40" fmla="*/ 123 w 204"/>
                  <a:gd name="T41" fmla="*/ 27 h 274"/>
                  <a:gd name="T42" fmla="*/ 134 w 204"/>
                  <a:gd name="T43" fmla="*/ 65 h 274"/>
                  <a:gd name="T44" fmla="*/ 140 w 204"/>
                  <a:gd name="T45" fmla="*/ 78 h 274"/>
                  <a:gd name="T46" fmla="*/ 151 w 204"/>
                  <a:gd name="T47" fmla="*/ 71 h 274"/>
                  <a:gd name="T48" fmla="*/ 166 w 204"/>
                  <a:gd name="T49" fmla="*/ 55 h 274"/>
                  <a:gd name="T50" fmla="*/ 192 w 204"/>
                  <a:gd name="T51" fmla="*/ 49 h 274"/>
                  <a:gd name="T52" fmla="*/ 203 w 204"/>
                  <a:gd name="T53" fmla="*/ 70 h 274"/>
                  <a:gd name="T54" fmla="*/ 175 w 204"/>
                  <a:gd name="T55" fmla="*/ 81 h 274"/>
                  <a:gd name="T56" fmla="*/ 100 w 204"/>
                  <a:gd name="T57" fmla="*/ 59 h 274"/>
                  <a:gd name="T58" fmla="*/ 108 w 204"/>
                  <a:gd name="T59" fmla="*/ 57 h 274"/>
                  <a:gd name="T60" fmla="*/ 116 w 204"/>
                  <a:gd name="T61" fmla="*/ 45 h 274"/>
                  <a:gd name="T62" fmla="*/ 98 w 204"/>
                  <a:gd name="T63" fmla="*/ 29 h 274"/>
                  <a:gd name="T64" fmla="*/ 87 w 204"/>
                  <a:gd name="T65" fmla="*/ 37 h 274"/>
                  <a:gd name="T66" fmla="*/ 94 w 204"/>
                  <a:gd name="T67" fmla="*/ 82 h 274"/>
                  <a:gd name="T68" fmla="*/ 104 w 204"/>
                  <a:gd name="T69" fmla="*/ 102 h 274"/>
                  <a:gd name="T70" fmla="*/ 113 w 204"/>
                  <a:gd name="T71" fmla="*/ 112 h 274"/>
                  <a:gd name="T72" fmla="*/ 121 w 204"/>
                  <a:gd name="T73" fmla="*/ 107 h 274"/>
                  <a:gd name="T74" fmla="*/ 118 w 204"/>
                  <a:gd name="T75" fmla="*/ 95 h 274"/>
                  <a:gd name="T76" fmla="*/ 100 w 204"/>
                  <a:gd name="T77" fmla="*/ 59 h 274"/>
                  <a:gd name="T78" fmla="*/ 56 w 204"/>
                  <a:gd name="T79" fmla="*/ 185 h 274"/>
                  <a:gd name="T80" fmla="*/ 61 w 204"/>
                  <a:gd name="T81" fmla="*/ 184 h 274"/>
                  <a:gd name="T82" fmla="*/ 61 w 204"/>
                  <a:gd name="T83" fmla="*/ 175 h 274"/>
                  <a:gd name="T84" fmla="*/ 35 w 204"/>
                  <a:gd name="T85" fmla="*/ 135 h 274"/>
                  <a:gd name="T86" fmla="*/ 24 w 204"/>
                  <a:gd name="T87" fmla="*/ 139 h 274"/>
                  <a:gd name="T88" fmla="*/ 29 w 204"/>
                  <a:gd name="T89" fmla="*/ 156 h 274"/>
                  <a:gd name="T90" fmla="*/ 56 w 204"/>
                  <a:gd name="T91" fmla="*/ 185 h 274"/>
                  <a:gd name="T92" fmla="*/ 59 w 204"/>
                  <a:gd name="T93" fmla="*/ 100 h 274"/>
                  <a:gd name="T94" fmla="*/ 61 w 204"/>
                  <a:gd name="T95" fmla="*/ 140 h 274"/>
                  <a:gd name="T96" fmla="*/ 67 w 204"/>
                  <a:gd name="T97" fmla="*/ 141 h 274"/>
                  <a:gd name="T98" fmla="*/ 71 w 204"/>
                  <a:gd name="T99" fmla="*/ 133 h 274"/>
                  <a:gd name="T100" fmla="*/ 59 w 204"/>
                  <a:gd name="T101" fmla="*/ 100 h 274"/>
                  <a:gd name="T102" fmla="*/ 77 w 204"/>
                  <a:gd name="T103" fmla="*/ 117 h 274"/>
                  <a:gd name="T104" fmla="*/ 91 w 204"/>
                  <a:gd name="T105" fmla="*/ 131 h 274"/>
                  <a:gd name="T106" fmla="*/ 96 w 204"/>
                  <a:gd name="T107" fmla="*/ 122 h 274"/>
                  <a:gd name="T108" fmla="*/ 85 w 204"/>
                  <a:gd name="T109" fmla="*/ 107 h 274"/>
                  <a:gd name="T110" fmla="*/ 77 w 204"/>
                  <a:gd name="T111" fmla="*/ 11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4" h="274">
                    <a:moveTo>
                      <a:pt x="175" y="81"/>
                    </a:moveTo>
                    <a:cubicBezTo>
                      <a:pt x="167" y="88"/>
                      <a:pt x="156" y="94"/>
                      <a:pt x="150" y="103"/>
                    </a:cubicBezTo>
                    <a:cubicBezTo>
                      <a:pt x="122" y="142"/>
                      <a:pt x="96" y="183"/>
                      <a:pt x="69" y="223"/>
                    </a:cubicBezTo>
                    <a:cubicBezTo>
                      <a:pt x="62" y="235"/>
                      <a:pt x="69" y="244"/>
                      <a:pt x="77" y="252"/>
                    </a:cubicBezTo>
                    <a:cubicBezTo>
                      <a:pt x="83" y="257"/>
                      <a:pt x="96" y="261"/>
                      <a:pt x="86" y="271"/>
                    </a:cubicBezTo>
                    <a:cubicBezTo>
                      <a:pt x="83" y="274"/>
                      <a:pt x="68" y="271"/>
                      <a:pt x="63" y="266"/>
                    </a:cubicBezTo>
                    <a:cubicBezTo>
                      <a:pt x="53" y="254"/>
                      <a:pt x="45" y="239"/>
                      <a:pt x="36" y="224"/>
                    </a:cubicBezTo>
                    <a:cubicBezTo>
                      <a:pt x="35" y="222"/>
                      <a:pt x="35" y="216"/>
                      <a:pt x="36" y="214"/>
                    </a:cubicBezTo>
                    <a:cubicBezTo>
                      <a:pt x="48" y="201"/>
                      <a:pt x="37" y="193"/>
                      <a:pt x="31" y="183"/>
                    </a:cubicBezTo>
                    <a:cubicBezTo>
                      <a:pt x="21" y="168"/>
                      <a:pt x="11" y="152"/>
                      <a:pt x="2" y="136"/>
                    </a:cubicBezTo>
                    <a:cubicBezTo>
                      <a:pt x="0" y="132"/>
                      <a:pt x="1" y="126"/>
                      <a:pt x="1" y="122"/>
                    </a:cubicBezTo>
                    <a:cubicBezTo>
                      <a:pt x="3" y="109"/>
                      <a:pt x="6" y="96"/>
                      <a:pt x="9" y="83"/>
                    </a:cubicBezTo>
                    <a:cubicBezTo>
                      <a:pt x="9" y="80"/>
                      <a:pt x="14" y="76"/>
                      <a:pt x="17" y="76"/>
                    </a:cubicBezTo>
                    <a:cubicBezTo>
                      <a:pt x="28" y="77"/>
                      <a:pt x="30" y="71"/>
                      <a:pt x="30" y="63"/>
                    </a:cubicBezTo>
                    <a:cubicBezTo>
                      <a:pt x="30" y="59"/>
                      <a:pt x="29" y="55"/>
                      <a:pt x="31" y="52"/>
                    </a:cubicBezTo>
                    <a:cubicBezTo>
                      <a:pt x="33" y="49"/>
                      <a:pt x="36" y="46"/>
                      <a:pt x="39" y="42"/>
                    </a:cubicBezTo>
                    <a:cubicBezTo>
                      <a:pt x="42" y="45"/>
                      <a:pt x="46" y="48"/>
                      <a:pt x="47" y="51"/>
                    </a:cubicBezTo>
                    <a:cubicBezTo>
                      <a:pt x="51" y="59"/>
                      <a:pt x="50" y="73"/>
                      <a:pt x="64" y="69"/>
                    </a:cubicBezTo>
                    <a:cubicBezTo>
                      <a:pt x="77" y="65"/>
                      <a:pt x="74" y="52"/>
                      <a:pt x="72" y="42"/>
                    </a:cubicBezTo>
                    <a:cubicBezTo>
                      <a:pt x="69" y="28"/>
                      <a:pt x="64" y="14"/>
                      <a:pt x="81" y="5"/>
                    </a:cubicBezTo>
                    <a:cubicBezTo>
                      <a:pt x="92" y="0"/>
                      <a:pt x="117" y="12"/>
                      <a:pt x="123" y="27"/>
                    </a:cubicBezTo>
                    <a:cubicBezTo>
                      <a:pt x="129" y="39"/>
                      <a:pt x="130" y="52"/>
                      <a:pt x="134" y="65"/>
                    </a:cubicBezTo>
                    <a:cubicBezTo>
                      <a:pt x="135" y="70"/>
                      <a:pt x="138" y="74"/>
                      <a:pt x="140" y="78"/>
                    </a:cubicBezTo>
                    <a:cubicBezTo>
                      <a:pt x="144" y="76"/>
                      <a:pt x="148" y="74"/>
                      <a:pt x="151" y="71"/>
                    </a:cubicBezTo>
                    <a:cubicBezTo>
                      <a:pt x="156" y="66"/>
                      <a:pt x="161" y="60"/>
                      <a:pt x="166" y="55"/>
                    </a:cubicBezTo>
                    <a:cubicBezTo>
                      <a:pt x="173" y="47"/>
                      <a:pt x="182" y="39"/>
                      <a:pt x="192" y="49"/>
                    </a:cubicBezTo>
                    <a:cubicBezTo>
                      <a:pt x="198" y="54"/>
                      <a:pt x="204" y="64"/>
                      <a:pt x="203" y="70"/>
                    </a:cubicBezTo>
                    <a:cubicBezTo>
                      <a:pt x="201" y="81"/>
                      <a:pt x="190" y="86"/>
                      <a:pt x="175" y="81"/>
                    </a:cubicBezTo>
                    <a:close/>
                    <a:moveTo>
                      <a:pt x="100" y="59"/>
                    </a:moveTo>
                    <a:cubicBezTo>
                      <a:pt x="103" y="58"/>
                      <a:pt x="107" y="58"/>
                      <a:pt x="108" y="57"/>
                    </a:cubicBezTo>
                    <a:cubicBezTo>
                      <a:pt x="112" y="53"/>
                      <a:pt x="117" y="46"/>
                      <a:pt x="116" y="45"/>
                    </a:cubicBezTo>
                    <a:cubicBezTo>
                      <a:pt x="111" y="39"/>
                      <a:pt x="105" y="33"/>
                      <a:pt x="98" y="29"/>
                    </a:cubicBezTo>
                    <a:cubicBezTo>
                      <a:pt x="97" y="28"/>
                      <a:pt x="88" y="33"/>
                      <a:pt x="87" y="37"/>
                    </a:cubicBezTo>
                    <a:cubicBezTo>
                      <a:pt x="85" y="52"/>
                      <a:pt x="82" y="68"/>
                      <a:pt x="94" y="82"/>
                    </a:cubicBezTo>
                    <a:cubicBezTo>
                      <a:pt x="98" y="88"/>
                      <a:pt x="100" y="95"/>
                      <a:pt x="104" y="102"/>
                    </a:cubicBezTo>
                    <a:cubicBezTo>
                      <a:pt x="107" y="106"/>
                      <a:pt x="110" y="110"/>
                      <a:pt x="113" y="112"/>
                    </a:cubicBezTo>
                    <a:cubicBezTo>
                      <a:pt x="114" y="113"/>
                      <a:pt x="121" y="109"/>
                      <a:pt x="121" y="107"/>
                    </a:cubicBezTo>
                    <a:cubicBezTo>
                      <a:pt x="122" y="103"/>
                      <a:pt x="120" y="99"/>
                      <a:pt x="118" y="95"/>
                    </a:cubicBezTo>
                    <a:cubicBezTo>
                      <a:pt x="113" y="83"/>
                      <a:pt x="107" y="72"/>
                      <a:pt x="100" y="59"/>
                    </a:cubicBezTo>
                    <a:close/>
                    <a:moveTo>
                      <a:pt x="56" y="185"/>
                    </a:moveTo>
                    <a:cubicBezTo>
                      <a:pt x="57" y="185"/>
                      <a:pt x="59" y="184"/>
                      <a:pt x="61" y="184"/>
                    </a:cubicBezTo>
                    <a:cubicBezTo>
                      <a:pt x="61" y="181"/>
                      <a:pt x="62" y="177"/>
                      <a:pt x="61" y="175"/>
                    </a:cubicBezTo>
                    <a:cubicBezTo>
                      <a:pt x="53" y="161"/>
                      <a:pt x="45" y="147"/>
                      <a:pt x="35" y="135"/>
                    </a:cubicBezTo>
                    <a:cubicBezTo>
                      <a:pt x="31" y="129"/>
                      <a:pt x="24" y="131"/>
                      <a:pt x="24" y="139"/>
                    </a:cubicBezTo>
                    <a:cubicBezTo>
                      <a:pt x="24" y="145"/>
                      <a:pt x="26" y="151"/>
                      <a:pt x="29" y="156"/>
                    </a:cubicBezTo>
                    <a:cubicBezTo>
                      <a:pt x="37" y="166"/>
                      <a:pt x="47" y="175"/>
                      <a:pt x="56" y="185"/>
                    </a:cubicBezTo>
                    <a:close/>
                    <a:moveTo>
                      <a:pt x="59" y="100"/>
                    </a:moveTo>
                    <a:cubicBezTo>
                      <a:pt x="48" y="112"/>
                      <a:pt x="50" y="133"/>
                      <a:pt x="61" y="140"/>
                    </a:cubicBezTo>
                    <a:cubicBezTo>
                      <a:pt x="62" y="141"/>
                      <a:pt x="66" y="142"/>
                      <a:pt x="67" y="141"/>
                    </a:cubicBezTo>
                    <a:cubicBezTo>
                      <a:pt x="69" y="139"/>
                      <a:pt x="71" y="135"/>
                      <a:pt x="71" y="133"/>
                    </a:cubicBezTo>
                    <a:cubicBezTo>
                      <a:pt x="68" y="123"/>
                      <a:pt x="64" y="113"/>
                      <a:pt x="59" y="100"/>
                    </a:cubicBezTo>
                    <a:close/>
                    <a:moveTo>
                      <a:pt x="77" y="117"/>
                    </a:moveTo>
                    <a:cubicBezTo>
                      <a:pt x="82" y="122"/>
                      <a:pt x="87" y="127"/>
                      <a:pt x="91" y="131"/>
                    </a:cubicBezTo>
                    <a:cubicBezTo>
                      <a:pt x="93" y="128"/>
                      <a:pt x="97" y="124"/>
                      <a:pt x="96" y="122"/>
                    </a:cubicBezTo>
                    <a:cubicBezTo>
                      <a:pt x="94" y="117"/>
                      <a:pt x="89" y="112"/>
                      <a:pt x="85" y="107"/>
                    </a:cubicBezTo>
                    <a:cubicBezTo>
                      <a:pt x="83" y="110"/>
                      <a:pt x="81" y="112"/>
                      <a:pt x="77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6" name="Freeform 245"/>
              <p:cNvSpPr/>
              <p:nvPr/>
            </p:nvSpPr>
            <p:spPr bwMode="auto">
              <a:xfrm>
                <a:off x="22690138" y="498475"/>
                <a:ext cx="820737" cy="619125"/>
              </a:xfrm>
              <a:custGeom>
                <a:avLst/>
                <a:gdLst>
                  <a:gd name="T0" fmla="*/ 71 w 260"/>
                  <a:gd name="T1" fmla="*/ 154 h 196"/>
                  <a:gd name="T2" fmla="*/ 96 w 260"/>
                  <a:gd name="T3" fmla="*/ 151 h 196"/>
                  <a:gd name="T4" fmla="*/ 226 w 260"/>
                  <a:gd name="T5" fmla="*/ 130 h 196"/>
                  <a:gd name="T6" fmla="*/ 257 w 260"/>
                  <a:gd name="T7" fmla="*/ 160 h 196"/>
                  <a:gd name="T8" fmla="*/ 248 w 260"/>
                  <a:gd name="T9" fmla="*/ 166 h 196"/>
                  <a:gd name="T10" fmla="*/ 172 w 260"/>
                  <a:gd name="T11" fmla="*/ 177 h 196"/>
                  <a:gd name="T12" fmla="*/ 38 w 260"/>
                  <a:gd name="T13" fmla="*/ 194 h 196"/>
                  <a:gd name="T14" fmla="*/ 16 w 260"/>
                  <a:gd name="T15" fmla="*/ 182 h 196"/>
                  <a:gd name="T16" fmla="*/ 16 w 260"/>
                  <a:gd name="T17" fmla="*/ 147 h 196"/>
                  <a:gd name="T18" fmla="*/ 172 w 260"/>
                  <a:gd name="T19" fmla="*/ 11 h 196"/>
                  <a:gd name="T20" fmla="*/ 194 w 260"/>
                  <a:gd name="T21" fmla="*/ 17 h 196"/>
                  <a:gd name="T22" fmla="*/ 186 w 260"/>
                  <a:gd name="T23" fmla="*/ 54 h 196"/>
                  <a:gd name="T24" fmla="*/ 80 w 260"/>
                  <a:gd name="T25" fmla="*/ 139 h 196"/>
                  <a:gd name="T26" fmla="*/ 69 w 260"/>
                  <a:gd name="T27" fmla="*/ 149 h 196"/>
                  <a:gd name="T28" fmla="*/ 71 w 260"/>
                  <a:gd name="T29" fmla="*/ 15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196">
                    <a:moveTo>
                      <a:pt x="71" y="154"/>
                    </a:moveTo>
                    <a:cubicBezTo>
                      <a:pt x="79" y="153"/>
                      <a:pt x="88" y="153"/>
                      <a:pt x="96" y="151"/>
                    </a:cubicBezTo>
                    <a:cubicBezTo>
                      <a:pt x="140" y="144"/>
                      <a:pt x="183" y="137"/>
                      <a:pt x="226" y="130"/>
                    </a:cubicBezTo>
                    <a:cubicBezTo>
                      <a:pt x="242" y="128"/>
                      <a:pt x="260" y="145"/>
                      <a:pt x="257" y="160"/>
                    </a:cubicBezTo>
                    <a:cubicBezTo>
                      <a:pt x="257" y="163"/>
                      <a:pt x="251" y="166"/>
                      <a:pt x="248" y="166"/>
                    </a:cubicBezTo>
                    <a:cubicBezTo>
                      <a:pt x="222" y="170"/>
                      <a:pt x="197" y="174"/>
                      <a:pt x="172" y="177"/>
                    </a:cubicBezTo>
                    <a:cubicBezTo>
                      <a:pt x="127" y="183"/>
                      <a:pt x="83" y="188"/>
                      <a:pt x="38" y="194"/>
                    </a:cubicBezTo>
                    <a:cubicBezTo>
                      <a:pt x="28" y="196"/>
                      <a:pt x="20" y="194"/>
                      <a:pt x="16" y="182"/>
                    </a:cubicBezTo>
                    <a:cubicBezTo>
                      <a:pt x="13" y="171"/>
                      <a:pt x="0" y="160"/>
                      <a:pt x="16" y="147"/>
                    </a:cubicBezTo>
                    <a:cubicBezTo>
                      <a:pt x="68" y="102"/>
                      <a:pt x="120" y="57"/>
                      <a:pt x="172" y="11"/>
                    </a:cubicBezTo>
                    <a:cubicBezTo>
                      <a:pt x="186" y="0"/>
                      <a:pt x="186" y="0"/>
                      <a:pt x="194" y="17"/>
                    </a:cubicBezTo>
                    <a:cubicBezTo>
                      <a:pt x="204" y="39"/>
                      <a:pt x="204" y="39"/>
                      <a:pt x="186" y="54"/>
                    </a:cubicBezTo>
                    <a:cubicBezTo>
                      <a:pt x="151" y="82"/>
                      <a:pt x="115" y="111"/>
                      <a:pt x="80" y="139"/>
                    </a:cubicBezTo>
                    <a:cubicBezTo>
                      <a:pt x="76" y="142"/>
                      <a:pt x="73" y="146"/>
                      <a:pt x="69" y="149"/>
                    </a:cubicBezTo>
                    <a:cubicBezTo>
                      <a:pt x="70" y="151"/>
                      <a:pt x="70" y="152"/>
                      <a:pt x="71" y="1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7" name="Freeform 246"/>
              <p:cNvSpPr/>
              <p:nvPr/>
            </p:nvSpPr>
            <p:spPr bwMode="auto">
              <a:xfrm>
                <a:off x="22875875" y="1225550"/>
                <a:ext cx="795337" cy="571500"/>
              </a:xfrm>
              <a:custGeom>
                <a:avLst/>
                <a:gdLst>
                  <a:gd name="T0" fmla="*/ 251 w 252"/>
                  <a:gd name="T1" fmla="*/ 107 h 181"/>
                  <a:gd name="T2" fmla="*/ 233 w 252"/>
                  <a:gd name="T3" fmla="*/ 120 h 181"/>
                  <a:gd name="T4" fmla="*/ 219 w 252"/>
                  <a:gd name="T5" fmla="*/ 111 h 181"/>
                  <a:gd name="T6" fmla="*/ 206 w 252"/>
                  <a:gd name="T7" fmla="*/ 62 h 181"/>
                  <a:gd name="T8" fmla="*/ 188 w 252"/>
                  <a:gd name="T9" fmla="*/ 50 h 181"/>
                  <a:gd name="T10" fmla="*/ 158 w 252"/>
                  <a:gd name="T11" fmla="*/ 58 h 181"/>
                  <a:gd name="T12" fmla="*/ 145 w 252"/>
                  <a:gd name="T13" fmla="*/ 81 h 181"/>
                  <a:gd name="T14" fmla="*/ 157 w 252"/>
                  <a:gd name="T15" fmla="*/ 123 h 181"/>
                  <a:gd name="T16" fmla="*/ 145 w 252"/>
                  <a:gd name="T17" fmla="*/ 140 h 181"/>
                  <a:gd name="T18" fmla="*/ 126 w 252"/>
                  <a:gd name="T19" fmla="*/ 131 h 181"/>
                  <a:gd name="T20" fmla="*/ 113 w 252"/>
                  <a:gd name="T21" fmla="*/ 85 h 181"/>
                  <a:gd name="T22" fmla="*/ 97 w 252"/>
                  <a:gd name="T23" fmla="*/ 75 h 181"/>
                  <a:gd name="T24" fmla="*/ 55 w 252"/>
                  <a:gd name="T25" fmla="*/ 87 h 181"/>
                  <a:gd name="T26" fmla="*/ 45 w 252"/>
                  <a:gd name="T27" fmla="*/ 104 h 181"/>
                  <a:gd name="T28" fmla="*/ 60 w 252"/>
                  <a:gd name="T29" fmla="*/ 156 h 181"/>
                  <a:gd name="T30" fmla="*/ 52 w 252"/>
                  <a:gd name="T31" fmla="*/ 173 h 181"/>
                  <a:gd name="T32" fmla="*/ 30 w 252"/>
                  <a:gd name="T33" fmla="*/ 166 h 181"/>
                  <a:gd name="T34" fmla="*/ 3 w 252"/>
                  <a:gd name="T35" fmla="*/ 68 h 181"/>
                  <a:gd name="T36" fmla="*/ 16 w 252"/>
                  <a:gd name="T37" fmla="*/ 56 h 181"/>
                  <a:gd name="T38" fmla="*/ 137 w 252"/>
                  <a:gd name="T39" fmla="*/ 23 h 181"/>
                  <a:gd name="T40" fmla="*/ 207 w 252"/>
                  <a:gd name="T41" fmla="*/ 3 h 181"/>
                  <a:gd name="T42" fmla="*/ 226 w 252"/>
                  <a:gd name="T43" fmla="*/ 14 h 181"/>
                  <a:gd name="T44" fmla="*/ 249 w 252"/>
                  <a:gd name="T45" fmla="*/ 95 h 181"/>
                  <a:gd name="T46" fmla="*/ 251 w 252"/>
                  <a:gd name="T47" fmla="*/ 10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2" h="181">
                    <a:moveTo>
                      <a:pt x="251" y="107"/>
                    </a:moveTo>
                    <a:cubicBezTo>
                      <a:pt x="252" y="120"/>
                      <a:pt x="241" y="118"/>
                      <a:pt x="233" y="120"/>
                    </a:cubicBezTo>
                    <a:cubicBezTo>
                      <a:pt x="226" y="122"/>
                      <a:pt x="221" y="119"/>
                      <a:pt x="219" y="111"/>
                    </a:cubicBezTo>
                    <a:cubicBezTo>
                      <a:pt x="216" y="94"/>
                      <a:pt x="211" y="78"/>
                      <a:pt x="206" y="62"/>
                    </a:cubicBezTo>
                    <a:cubicBezTo>
                      <a:pt x="204" y="51"/>
                      <a:pt x="199" y="47"/>
                      <a:pt x="188" y="50"/>
                    </a:cubicBezTo>
                    <a:cubicBezTo>
                      <a:pt x="178" y="54"/>
                      <a:pt x="168" y="57"/>
                      <a:pt x="158" y="58"/>
                    </a:cubicBezTo>
                    <a:cubicBezTo>
                      <a:pt x="143" y="61"/>
                      <a:pt x="142" y="69"/>
                      <a:pt x="145" y="81"/>
                    </a:cubicBezTo>
                    <a:cubicBezTo>
                      <a:pt x="149" y="95"/>
                      <a:pt x="153" y="109"/>
                      <a:pt x="157" y="123"/>
                    </a:cubicBezTo>
                    <a:cubicBezTo>
                      <a:pt x="160" y="134"/>
                      <a:pt x="155" y="138"/>
                      <a:pt x="145" y="140"/>
                    </a:cubicBezTo>
                    <a:cubicBezTo>
                      <a:pt x="136" y="143"/>
                      <a:pt x="129" y="143"/>
                      <a:pt x="126" y="131"/>
                    </a:cubicBezTo>
                    <a:cubicBezTo>
                      <a:pt x="122" y="115"/>
                      <a:pt x="117" y="100"/>
                      <a:pt x="113" y="85"/>
                    </a:cubicBezTo>
                    <a:cubicBezTo>
                      <a:pt x="111" y="76"/>
                      <a:pt x="106" y="73"/>
                      <a:pt x="97" y="75"/>
                    </a:cubicBezTo>
                    <a:cubicBezTo>
                      <a:pt x="83" y="80"/>
                      <a:pt x="69" y="83"/>
                      <a:pt x="55" y="87"/>
                    </a:cubicBezTo>
                    <a:cubicBezTo>
                      <a:pt x="45" y="89"/>
                      <a:pt x="43" y="95"/>
                      <a:pt x="45" y="104"/>
                    </a:cubicBezTo>
                    <a:cubicBezTo>
                      <a:pt x="50" y="122"/>
                      <a:pt x="55" y="139"/>
                      <a:pt x="60" y="156"/>
                    </a:cubicBezTo>
                    <a:cubicBezTo>
                      <a:pt x="63" y="164"/>
                      <a:pt x="63" y="171"/>
                      <a:pt x="52" y="173"/>
                    </a:cubicBezTo>
                    <a:cubicBezTo>
                      <a:pt x="43" y="175"/>
                      <a:pt x="34" y="181"/>
                      <a:pt x="30" y="166"/>
                    </a:cubicBezTo>
                    <a:cubicBezTo>
                      <a:pt x="21" y="134"/>
                      <a:pt x="11" y="101"/>
                      <a:pt x="3" y="68"/>
                    </a:cubicBezTo>
                    <a:cubicBezTo>
                      <a:pt x="0" y="57"/>
                      <a:pt x="10" y="57"/>
                      <a:pt x="16" y="56"/>
                    </a:cubicBezTo>
                    <a:cubicBezTo>
                      <a:pt x="56" y="44"/>
                      <a:pt x="96" y="34"/>
                      <a:pt x="137" y="23"/>
                    </a:cubicBezTo>
                    <a:cubicBezTo>
                      <a:pt x="160" y="16"/>
                      <a:pt x="184" y="10"/>
                      <a:pt x="207" y="3"/>
                    </a:cubicBezTo>
                    <a:cubicBezTo>
                      <a:pt x="218" y="0"/>
                      <a:pt x="224" y="2"/>
                      <a:pt x="226" y="14"/>
                    </a:cubicBezTo>
                    <a:cubicBezTo>
                      <a:pt x="233" y="41"/>
                      <a:pt x="241" y="68"/>
                      <a:pt x="249" y="95"/>
                    </a:cubicBezTo>
                    <a:cubicBezTo>
                      <a:pt x="250" y="99"/>
                      <a:pt x="251" y="103"/>
                      <a:pt x="251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8" name="Freeform 247"/>
              <p:cNvSpPr/>
              <p:nvPr/>
            </p:nvSpPr>
            <p:spPr bwMode="auto">
              <a:xfrm>
                <a:off x="15305088" y="3802063"/>
                <a:ext cx="814387" cy="654050"/>
              </a:xfrm>
              <a:custGeom>
                <a:avLst/>
                <a:gdLst>
                  <a:gd name="T0" fmla="*/ 119 w 258"/>
                  <a:gd name="T1" fmla="*/ 134 h 207"/>
                  <a:gd name="T2" fmla="*/ 96 w 258"/>
                  <a:gd name="T3" fmla="*/ 79 h 207"/>
                  <a:gd name="T4" fmla="*/ 103 w 258"/>
                  <a:gd name="T5" fmla="*/ 59 h 207"/>
                  <a:gd name="T6" fmla="*/ 125 w 258"/>
                  <a:gd name="T7" fmla="*/ 66 h 207"/>
                  <a:gd name="T8" fmla="*/ 144 w 258"/>
                  <a:gd name="T9" fmla="*/ 109 h 207"/>
                  <a:gd name="T10" fmla="*/ 161 w 258"/>
                  <a:gd name="T11" fmla="*/ 116 h 207"/>
                  <a:gd name="T12" fmla="*/ 203 w 258"/>
                  <a:gd name="T13" fmla="*/ 98 h 207"/>
                  <a:gd name="T14" fmla="*/ 209 w 258"/>
                  <a:gd name="T15" fmla="*/ 82 h 207"/>
                  <a:gd name="T16" fmla="*/ 185 w 258"/>
                  <a:gd name="T17" fmla="*/ 29 h 207"/>
                  <a:gd name="T18" fmla="*/ 193 w 258"/>
                  <a:gd name="T19" fmla="*/ 12 h 207"/>
                  <a:gd name="T20" fmla="*/ 214 w 258"/>
                  <a:gd name="T21" fmla="*/ 15 h 207"/>
                  <a:gd name="T22" fmla="*/ 254 w 258"/>
                  <a:gd name="T23" fmla="*/ 105 h 207"/>
                  <a:gd name="T24" fmla="*/ 247 w 258"/>
                  <a:gd name="T25" fmla="*/ 123 h 207"/>
                  <a:gd name="T26" fmla="*/ 60 w 258"/>
                  <a:gd name="T27" fmla="*/ 204 h 207"/>
                  <a:gd name="T28" fmla="*/ 43 w 258"/>
                  <a:gd name="T29" fmla="*/ 197 h 207"/>
                  <a:gd name="T30" fmla="*/ 5 w 258"/>
                  <a:gd name="T31" fmla="*/ 110 h 207"/>
                  <a:gd name="T32" fmla="*/ 13 w 258"/>
                  <a:gd name="T33" fmla="*/ 94 h 207"/>
                  <a:gd name="T34" fmla="*/ 33 w 258"/>
                  <a:gd name="T35" fmla="*/ 96 h 207"/>
                  <a:gd name="T36" fmla="*/ 55 w 258"/>
                  <a:gd name="T37" fmla="*/ 146 h 207"/>
                  <a:gd name="T38" fmla="*/ 70 w 258"/>
                  <a:gd name="T39" fmla="*/ 155 h 207"/>
                  <a:gd name="T40" fmla="*/ 119 w 258"/>
                  <a:gd name="T41" fmla="*/ 13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8" h="207">
                    <a:moveTo>
                      <a:pt x="119" y="134"/>
                    </a:moveTo>
                    <a:cubicBezTo>
                      <a:pt x="111" y="114"/>
                      <a:pt x="103" y="97"/>
                      <a:pt x="96" y="79"/>
                    </a:cubicBezTo>
                    <a:cubicBezTo>
                      <a:pt x="92" y="70"/>
                      <a:pt x="91" y="63"/>
                      <a:pt x="103" y="59"/>
                    </a:cubicBezTo>
                    <a:cubicBezTo>
                      <a:pt x="112" y="56"/>
                      <a:pt x="120" y="53"/>
                      <a:pt x="125" y="66"/>
                    </a:cubicBezTo>
                    <a:cubicBezTo>
                      <a:pt x="130" y="81"/>
                      <a:pt x="138" y="94"/>
                      <a:pt x="144" y="109"/>
                    </a:cubicBezTo>
                    <a:cubicBezTo>
                      <a:pt x="147" y="118"/>
                      <a:pt x="152" y="120"/>
                      <a:pt x="161" y="116"/>
                    </a:cubicBezTo>
                    <a:cubicBezTo>
                      <a:pt x="175" y="110"/>
                      <a:pt x="189" y="104"/>
                      <a:pt x="203" y="98"/>
                    </a:cubicBezTo>
                    <a:cubicBezTo>
                      <a:pt x="211" y="95"/>
                      <a:pt x="212" y="90"/>
                      <a:pt x="209" y="82"/>
                    </a:cubicBezTo>
                    <a:cubicBezTo>
                      <a:pt x="201" y="65"/>
                      <a:pt x="194" y="47"/>
                      <a:pt x="185" y="29"/>
                    </a:cubicBezTo>
                    <a:cubicBezTo>
                      <a:pt x="181" y="20"/>
                      <a:pt x="184" y="15"/>
                      <a:pt x="193" y="12"/>
                    </a:cubicBezTo>
                    <a:cubicBezTo>
                      <a:pt x="200" y="10"/>
                      <a:pt x="208" y="0"/>
                      <a:pt x="214" y="15"/>
                    </a:cubicBezTo>
                    <a:cubicBezTo>
                      <a:pt x="227" y="45"/>
                      <a:pt x="241" y="75"/>
                      <a:pt x="254" y="105"/>
                    </a:cubicBezTo>
                    <a:cubicBezTo>
                      <a:pt x="258" y="114"/>
                      <a:pt x="256" y="119"/>
                      <a:pt x="247" y="123"/>
                    </a:cubicBezTo>
                    <a:cubicBezTo>
                      <a:pt x="185" y="149"/>
                      <a:pt x="123" y="176"/>
                      <a:pt x="60" y="204"/>
                    </a:cubicBezTo>
                    <a:cubicBezTo>
                      <a:pt x="52" y="207"/>
                      <a:pt x="47" y="207"/>
                      <a:pt x="43" y="197"/>
                    </a:cubicBezTo>
                    <a:cubicBezTo>
                      <a:pt x="30" y="168"/>
                      <a:pt x="18" y="139"/>
                      <a:pt x="5" y="110"/>
                    </a:cubicBezTo>
                    <a:cubicBezTo>
                      <a:pt x="0" y="100"/>
                      <a:pt x="6" y="97"/>
                      <a:pt x="13" y="94"/>
                    </a:cubicBezTo>
                    <a:cubicBezTo>
                      <a:pt x="20" y="91"/>
                      <a:pt x="28" y="85"/>
                      <a:pt x="33" y="96"/>
                    </a:cubicBezTo>
                    <a:cubicBezTo>
                      <a:pt x="40" y="113"/>
                      <a:pt x="48" y="129"/>
                      <a:pt x="55" y="146"/>
                    </a:cubicBezTo>
                    <a:cubicBezTo>
                      <a:pt x="58" y="153"/>
                      <a:pt x="62" y="159"/>
                      <a:pt x="70" y="155"/>
                    </a:cubicBezTo>
                    <a:cubicBezTo>
                      <a:pt x="86" y="149"/>
                      <a:pt x="102" y="141"/>
                      <a:pt x="119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19" name="Freeform 248"/>
              <p:cNvSpPr/>
              <p:nvPr/>
            </p:nvSpPr>
            <p:spPr bwMode="auto">
              <a:xfrm>
                <a:off x="21043900" y="5637213"/>
                <a:ext cx="506412" cy="1017588"/>
              </a:xfrm>
              <a:custGeom>
                <a:avLst/>
                <a:gdLst>
                  <a:gd name="T0" fmla="*/ 47 w 160"/>
                  <a:gd name="T1" fmla="*/ 202 h 322"/>
                  <a:gd name="T2" fmla="*/ 29 w 160"/>
                  <a:gd name="T3" fmla="*/ 207 h 322"/>
                  <a:gd name="T4" fmla="*/ 5 w 160"/>
                  <a:gd name="T5" fmla="*/ 201 h 322"/>
                  <a:gd name="T6" fmla="*/ 3 w 160"/>
                  <a:gd name="T7" fmla="*/ 178 h 322"/>
                  <a:gd name="T8" fmla="*/ 29 w 160"/>
                  <a:gd name="T9" fmla="*/ 146 h 322"/>
                  <a:gd name="T10" fmla="*/ 68 w 160"/>
                  <a:gd name="T11" fmla="*/ 80 h 322"/>
                  <a:gd name="T12" fmla="*/ 101 w 160"/>
                  <a:gd name="T13" fmla="*/ 11 h 322"/>
                  <a:gd name="T14" fmla="*/ 124 w 160"/>
                  <a:gd name="T15" fmla="*/ 3 h 322"/>
                  <a:gd name="T16" fmla="*/ 133 w 160"/>
                  <a:gd name="T17" fmla="*/ 31 h 322"/>
                  <a:gd name="T18" fmla="*/ 116 w 160"/>
                  <a:gd name="T19" fmla="*/ 60 h 322"/>
                  <a:gd name="T20" fmla="*/ 107 w 160"/>
                  <a:gd name="T21" fmla="*/ 74 h 322"/>
                  <a:gd name="T22" fmla="*/ 111 w 160"/>
                  <a:gd name="T23" fmla="*/ 87 h 322"/>
                  <a:gd name="T24" fmla="*/ 121 w 160"/>
                  <a:gd name="T25" fmla="*/ 81 h 322"/>
                  <a:gd name="T26" fmla="*/ 152 w 160"/>
                  <a:gd name="T27" fmla="*/ 69 h 322"/>
                  <a:gd name="T28" fmla="*/ 144 w 160"/>
                  <a:gd name="T29" fmla="*/ 103 h 322"/>
                  <a:gd name="T30" fmla="*/ 143 w 160"/>
                  <a:gd name="T31" fmla="*/ 104 h 322"/>
                  <a:gd name="T32" fmla="*/ 79 w 160"/>
                  <a:gd name="T33" fmla="*/ 217 h 322"/>
                  <a:gd name="T34" fmla="*/ 43 w 160"/>
                  <a:gd name="T35" fmla="*/ 302 h 322"/>
                  <a:gd name="T36" fmla="*/ 41 w 160"/>
                  <a:gd name="T37" fmla="*/ 304 h 322"/>
                  <a:gd name="T38" fmla="*/ 15 w 160"/>
                  <a:gd name="T39" fmla="*/ 313 h 322"/>
                  <a:gd name="T40" fmla="*/ 20 w 160"/>
                  <a:gd name="T41" fmla="*/ 289 h 322"/>
                  <a:gd name="T42" fmla="*/ 49 w 160"/>
                  <a:gd name="T43" fmla="*/ 214 h 322"/>
                  <a:gd name="T44" fmla="*/ 49 w 160"/>
                  <a:gd name="T45" fmla="*/ 208 h 322"/>
                  <a:gd name="T46" fmla="*/ 47 w 160"/>
                  <a:gd name="T47" fmla="*/ 20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322">
                    <a:moveTo>
                      <a:pt x="47" y="202"/>
                    </a:moveTo>
                    <a:cubicBezTo>
                      <a:pt x="41" y="204"/>
                      <a:pt x="35" y="207"/>
                      <a:pt x="29" y="207"/>
                    </a:cubicBezTo>
                    <a:cubicBezTo>
                      <a:pt x="20" y="207"/>
                      <a:pt x="10" y="206"/>
                      <a:pt x="5" y="201"/>
                    </a:cubicBezTo>
                    <a:cubicBezTo>
                      <a:pt x="1" y="196"/>
                      <a:pt x="0" y="184"/>
                      <a:pt x="3" y="178"/>
                    </a:cubicBezTo>
                    <a:cubicBezTo>
                      <a:pt x="10" y="166"/>
                      <a:pt x="18" y="152"/>
                      <a:pt x="29" y="146"/>
                    </a:cubicBezTo>
                    <a:cubicBezTo>
                      <a:pt x="56" y="131"/>
                      <a:pt x="62" y="105"/>
                      <a:pt x="68" y="80"/>
                    </a:cubicBezTo>
                    <a:cubicBezTo>
                      <a:pt x="74" y="54"/>
                      <a:pt x="80" y="29"/>
                      <a:pt x="101" y="11"/>
                    </a:cubicBezTo>
                    <a:cubicBezTo>
                      <a:pt x="107" y="6"/>
                      <a:pt x="119" y="0"/>
                      <a:pt x="124" y="3"/>
                    </a:cubicBezTo>
                    <a:cubicBezTo>
                      <a:pt x="133" y="7"/>
                      <a:pt x="138" y="19"/>
                      <a:pt x="133" y="31"/>
                    </a:cubicBezTo>
                    <a:cubicBezTo>
                      <a:pt x="129" y="41"/>
                      <a:pt x="122" y="50"/>
                      <a:pt x="116" y="60"/>
                    </a:cubicBezTo>
                    <a:cubicBezTo>
                      <a:pt x="113" y="65"/>
                      <a:pt x="109" y="69"/>
                      <a:pt x="107" y="74"/>
                    </a:cubicBezTo>
                    <a:cubicBezTo>
                      <a:pt x="106" y="78"/>
                      <a:pt x="109" y="83"/>
                      <a:pt x="111" y="87"/>
                    </a:cubicBezTo>
                    <a:cubicBezTo>
                      <a:pt x="114" y="85"/>
                      <a:pt x="118" y="84"/>
                      <a:pt x="121" y="81"/>
                    </a:cubicBezTo>
                    <a:cubicBezTo>
                      <a:pt x="133" y="66"/>
                      <a:pt x="144" y="62"/>
                      <a:pt x="152" y="69"/>
                    </a:cubicBezTo>
                    <a:cubicBezTo>
                      <a:pt x="160" y="76"/>
                      <a:pt x="156" y="92"/>
                      <a:pt x="144" y="103"/>
                    </a:cubicBezTo>
                    <a:cubicBezTo>
                      <a:pt x="144" y="104"/>
                      <a:pt x="144" y="104"/>
                      <a:pt x="143" y="104"/>
                    </a:cubicBezTo>
                    <a:cubicBezTo>
                      <a:pt x="98" y="128"/>
                      <a:pt x="91" y="173"/>
                      <a:pt x="79" y="217"/>
                    </a:cubicBezTo>
                    <a:cubicBezTo>
                      <a:pt x="71" y="246"/>
                      <a:pt x="55" y="273"/>
                      <a:pt x="43" y="302"/>
                    </a:cubicBezTo>
                    <a:cubicBezTo>
                      <a:pt x="43" y="302"/>
                      <a:pt x="42" y="303"/>
                      <a:pt x="41" y="304"/>
                    </a:cubicBezTo>
                    <a:cubicBezTo>
                      <a:pt x="34" y="312"/>
                      <a:pt x="26" y="322"/>
                      <a:pt x="15" y="313"/>
                    </a:cubicBezTo>
                    <a:cubicBezTo>
                      <a:pt x="5" y="305"/>
                      <a:pt x="14" y="296"/>
                      <a:pt x="20" y="289"/>
                    </a:cubicBezTo>
                    <a:cubicBezTo>
                      <a:pt x="38" y="267"/>
                      <a:pt x="43" y="241"/>
                      <a:pt x="49" y="214"/>
                    </a:cubicBezTo>
                    <a:cubicBezTo>
                      <a:pt x="49" y="212"/>
                      <a:pt x="49" y="210"/>
                      <a:pt x="49" y="208"/>
                    </a:cubicBezTo>
                    <a:cubicBezTo>
                      <a:pt x="49" y="207"/>
                      <a:pt x="48" y="206"/>
                      <a:pt x="47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0" name="Freeform 249"/>
              <p:cNvSpPr/>
              <p:nvPr/>
            </p:nvSpPr>
            <p:spPr bwMode="auto">
              <a:xfrm>
                <a:off x="23039388" y="2473325"/>
                <a:ext cx="755650" cy="447675"/>
              </a:xfrm>
              <a:custGeom>
                <a:avLst/>
                <a:gdLst>
                  <a:gd name="T0" fmla="*/ 42 w 239"/>
                  <a:gd name="T1" fmla="*/ 10 h 142"/>
                  <a:gd name="T2" fmla="*/ 35 w 239"/>
                  <a:gd name="T3" fmla="*/ 65 h 142"/>
                  <a:gd name="T4" fmla="*/ 56 w 239"/>
                  <a:gd name="T5" fmla="*/ 92 h 142"/>
                  <a:gd name="T6" fmla="*/ 88 w 239"/>
                  <a:gd name="T7" fmla="*/ 84 h 142"/>
                  <a:gd name="T8" fmla="*/ 115 w 239"/>
                  <a:gd name="T9" fmla="*/ 44 h 142"/>
                  <a:gd name="T10" fmla="*/ 175 w 239"/>
                  <a:gd name="T11" fmla="*/ 8 h 142"/>
                  <a:gd name="T12" fmla="*/ 230 w 239"/>
                  <a:gd name="T13" fmla="*/ 47 h 142"/>
                  <a:gd name="T14" fmla="*/ 230 w 239"/>
                  <a:gd name="T15" fmla="*/ 120 h 142"/>
                  <a:gd name="T16" fmla="*/ 203 w 239"/>
                  <a:gd name="T17" fmla="*/ 126 h 142"/>
                  <a:gd name="T18" fmla="*/ 200 w 239"/>
                  <a:gd name="T19" fmla="*/ 110 h 142"/>
                  <a:gd name="T20" fmla="*/ 204 w 239"/>
                  <a:gd name="T21" fmla="*/ 81 h 142"/>
                  <a:gd name="T22" fmla="*/ 185 w 239"/>
                  <a:gd name="T23" fmla="*/ 52 h 142"/>
                  <a:gd name="T24" fmla="*/ 151 w 239"/>
                  <a:gd name="T25" fmla="*/ 64 h 142"/>
                  <a:gd name="T26" fmla="*/ 130 w 239"/>
                  <a:gd name="T27" fmla="*/ 98 h 142"/>
                  <a:gd name="T28" fmla="*/ 44 w 239"/>
                  <a:gd name="T29" fmla="*/ 132 h 142"/>
                  <a:gd name="T30" fmla="*/ 0 w 239"/>
                  <a:gd name="T31" fmla="*/ 63 h 142"/>
                  <a:gd name="T32" fmla="*/ 4 w 239"/>
                  <a:gd name="T33" fmla="*/ 30 h 142"/>
                  <a:gd name="T34" fmla="*/ 42 w 239"/>
                  <a:gd name="T35" fmla="*/ 1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142">
                    <a:moveTo>
                      <a:pt x="42" y="10"/>
                    </a:moveTo>
                    <a:cubicBezTo>
                      <a:pt x="39" y="29"/>
                      <a:pt x="36" y="47"/>
                      <a:pt x="35" y="65"/>
                    </a:cubicBezTo>
                    <a:cubicBezTo>
                      <a:pt x="34" y="80"/>
                      <a:pt x="44" y="87"/>
                      <a:pt x="56" y="92"/>
                    </a:cubicBezTo>
                    <a:cubicBezTo>
                      <a:pt x="69" y="97"/>
                      <a:pt x="80" y="94"/>
                      <a:pt x="88" y="84"/>
                    </a:cubicBezTo>
                    <a:cubicBezTo>
                      <a:pt x="98" y="72"/>
                      <a:pt x="107" y="58"/>
                      <a:pt x="115" y="44"/>
                    </a:cubicBezTo>
                    <a:cubicBezTo>
                      <a:pt x="129" y="22"/>
                      <a:pt x="147" y="7"/>
                      <a:pt x="175" y="8"/>
                    </a:cubicBezTo>
                    <a:cubicBezTo>
                      <a:pt x="201" y="9"/>
                      <a:pt x="222" y="22"/>
                      <a:pt x="230" y="47"/>
                    </a:cubicBezTo>
                    <a:cubicBezTo>
                      <a:pt x="239" y="71"/>
                      <a:pt x="238" y="96"/>
                      <a:pt x="230" y="120"/>
                    </a:cubicBezTo>
                    <a:cubicBezTo>
                      <a:pt x="224" y="134"/>
                      <a:pt x="212" y="128"/>
                      <a:pt x="203" y="126"/>
                    </a:cubicBezTo>
                    <a:cubicBezTo>
                      <a:pt x="201" y="126"/>
                      <a:pt x="199" y="116"/>
                      <a:pt x="200" y="110"/>
                    </a:cubicBezTo>
                    <a:cubicBezTo>
                      <a:pt x="200" y="101"/>
                      <a:pt x="204" y="91"/>
                      <a:pt x="204" y="81"/>
                    </a:cubicBezTo>
                    <a:cubicBezTo>
                      <a:pt x="205" y="67"/>
                      <a:pt x="199" y="56"/>
                      <a:pt x="185" y="52"/>
                    </a:cubicBezTo>
                    <a:cubicBezTo>
                      <a:pt x="172" y="48"/>
                      <a:pt x="159" y="51"/>
                      <a:pt x="151" y="64"/>
                    </a:cubicBezTo>
                    <a:cubicBezTo>
                      <a:pt x="144" y="75"/>
                      <a:pt x="136" y="87"/>
                      <a:pt x="130" y="98"/>
                    </a:cubicBezTo>
                    <a:cubicBezTo>
                      <a:pt x="111" y="131"/>
                      <a:pt x="82" y="142"/>
                      <a:pt x="44" y="132"/>
                    </a:cubicBezTo>
                    <a:cubicBezTo>
                      <a:pt x="19" y="125"/>
                      <a:pt x="0" y="94"/>
                      <a:pt x="0" y="63"/>
                    </a:cubicBezTo>
                    <a:cubicBezTo>
                      <a:pt x="0" y="52"/>
                      <a:pt x="2" y="41"/>
                      <a:pt x="4" y="30"/>
                    </a:cubicBezTo>
                    <a:cubicBezTo>
                      <a:pt x="9" y="4"/>
                      <a:pt x="17" y="0"/>
                      <a:pt x="4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1" name="Freeform 250"/>
              <p:cNvSpPr/>
              <p:nvPr/>
            </p:nvSpPr>
            <p:spPr bwMode="auto">
              <a:xfrm>
                <a:off x="15024100" y="2678113"/>
                <a:ext cx="754062" cy="501650"/>
              </a:xfrm>
              <a:custGeom>
                <a:avLst/>
                <a:gdLst>
                  <a:gd name="T0" fmla="*/ 239 w 239"/>
                  <a:gd name="T1" fmla="*/ 90 h 159"/>
                  <a:gd name="T2" fmla="*/ 238 w 239"/>
                  <a:gd name="T3" fmla="*/ 105 h 159"/>
                  <a:gd name="T4" fmla="*/ 208 w 239"/>
                  <a:gd name="T5" fmla="*/ 127 h 159"/>
                  <a:gd name="T6" fmla="*/ 203 w 239"/>
                  <a:gd name="T7" fmla="*/ 111 h 159"/>
                  <a:gd name="T8" fmla="*/ 203 w 239"/>
                  <a:gd name="T9" fmla="*/ 66 h 159"/>
                  <a:gd name="T10" fmla="*/ 178 w 239"/>
                  <a:gd name="T11" fmla="*/ 48 h 159"/>
                  <a:gd name="T12" fmla="*/ 148 w 239"/>
                  <a:gd name="T13" fmla="*/ 59 h 159"/>
                  <a:gd name="T14" fmla="*/ 126 w 239"/>
                  <a:gd name="T15" fmla="*/ 102 h 159"/>
                  <a:gd name="T16" fmla="*/ 31 w 239"/>
                  <a:gd name="T17" fmla="*/ 134 h 159"/>
                  <a:gd name="T18" fmla="*/ 5 w 239"/>
                  <a:gd name="T19" fmla="*/ 94 h 159"/>
                  <a:gd name="T20" fmla="*/ 4 w 239"/>
                  <a:gd name="T21" fmla="*/ 42 h 159"/>
                  <a:gd name="T22" fmla="*/ 16 w 239"/>
                  <a:gd name="T23" fmla="*/ 31 h 159"/>
                  <a:gd name="T24" fmla="*/ 34 w 239"/>
                  <a:gd name="T25" fmla="*/ 49 h 159"/>
                  <a:gd name="T26" fmla="*/ 34 w 239"/>
                  <a:gd name="T27" fmla="*/ 79 h 159"/>
                  <a:gd name="T28" fmla="*/ 55 w 239"/>
                  <a:gd name="T29" fmla="*/ 102 h 159"/>
                  <a:gd name="T30" fmla="*/ 86 w 239"/>
                  <a:gd name="T31" fmla="*/ 89 h 159"/>
                  <a:gd name="T32" fmla="*/ 106 w 239"/>
                  <a:gd name="T33" fmla="*/ 47 h 159"/>
                  <a:gd name="T34" fmla="*/ 184 w 239"/>
                  <a:gd name="T35" fmla="*/ 6 h 159"/>
                  <a:gd name="T36" fmla="*/ 238 w 239"/>
                  <a:gd name="T37" fmla="*/ 69 h 159"/>
                  <a:gd name="T38" fmla="*/ 239 w 239"/>
                  <a:gd name="T39" fmla="*/ 90 h 159"/>
                  <a:gd name="T40" fmla="*/ 239 w 239"/>
                  <a:gd name="T41" fmla="*/ 9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9" h="159">
                    <a:moveTo>
                      <a:pt x="239" y="90"/>
                    </a:moveTo>
                    <a:cubicBezTo>
                      <a:pt x="239" y="95"/>
                      <a:pt x="239" y="100"/>
                      <a:pt x="238" y="105"/>
                    </a:cubicBezTo>
                    <a:cubicBezTo>
                      <a:pt x="237" y="125"/>
                      <a:pt x="227" y="133"/>
                      <a:pt x="208" y="127"/>
                    </a:cubicBezTo>
                    <a:cubicBezTo>
                      <a:pt x="205" y="126"/>
                      <a:pt x="202" y="116"/>
                      <a:pt x="203" y="111"/>
                    </a:cubicBezTo>
                    <a:cubicBezTo>
                      <a:pt x="208" y="95"/>
                      <a:pt x="209" y="81"/>
                      <a:pt x="203" y="66"/>
                    </a:cubicBezTo>
                    <a:cubicBezTo>
                      <a:pt x="198" y="53"/>
                      <a:pt x="189" y="49"/>
                      <a:pt x="178" y="48"/>
                    </a:cubicBezTo>
                    <a:cubicBezTo>
                      <a:pt x="166" y="46"/>
                      <a:pt x="154" y="47"/>
                      <a:pt x="148" y="59"/>
                    </a:cubicBezTo>
                    <a:cubicBezTo>
                      <a:pt x="140" y="73"/>
                      <a:pt x="133" y="87"/>
                      <a:pt x="126" y="102"/>
                    </a:cubicBezTo>
                    <a:cubicBezTo>
                      <a:pt x="108" y="142"/>
                      <a:pt x="63" y="159"/>
                      <a:pt x="31" y="134"/>
                    </a:cubicBezTo>
                    <a:cubicBezTo>
                      <a:pt x="19" y="125"/>
                      <a:pt x="9" y="109"/>
                      <a:pt x="5" y="94"/>
                    </a:cubicBezTo>
                    <a:cubicBezTo>
                      <a:pt x="0" y="78"/>
                      <a:pt x="2" y="60"/>
                      <a:pt x="4" y="42"/>
                    </a:cubicBezTo>
                    <a:cubicBezTo>
                      <a:pt x="4" y="38"/>
                      <a:pt x="11" y="32"/>
                      <a:pt x="16" y="31"/>
                    </a:cubicBezTo>
                    <a:cubicBezTo>
                      <a:pt x="35" y="28"/>
                      <a:pt x="36" y="30"/>
                      <a:pt x="34" y="49"/>
                    </a:cubicBezTo>
                    <a:cubicBezTo>
                      <a:pt x="33" y="59"/>
                      <a:pt x="33" y="69"/>
                      <a:pt x="34" y="79"/>
                    </a:cubicBezTo>
                    <a:cubicBezTo>
                      <a:pt x="36" y="91"/>
                      <a:pt x="42" y="100"/>
                      <a:pt x="55" y="102"/>
                    </a:cubicBezTo>
                    <a:cubicBezTo>
                      <a:pt x="68" y="104"/>
                      <a:pt x="80" y="101"/>
                      <a:pt x="86" y="89"/>
                    </a:cubicBezTo>
                    <a:cubicBezTo>
                      <a:pt x="93" y="75"/>
                      <a:pt x="100" y="61"/>
                      <a:pt x="106" y="47"/>
                    </a:cubicBezTo>
                    <a:cubicBezTo>
                      <a:pt x="123" y="13"/>
                      <a:pt x="149" y="0"/>
                      <a:pt x="184" y="6"/>
                    </a:cubicBezTo>
                    <a:cubicBezTo>
                      <a:pt x="213" y="11"/>
                      <a:pt x="234" y="36"/>
                      <a:pt x="238" y="69"/>
                    </a:cubicBezTo>
                    <a:cubicBezTo>
                      <a:pt x="239" y="76"/>
                      <a:pt x="238" y="83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2" name="Freeform 251"/>
              <p:cNvSpPr/>
              <p:nvPr/>
            </p:nvSpPr>
            <p:spPr bwMode="auto">
              <a:xfrm>
                <a:off x="15144750" y="1139825"/>
                <a:ext cx="795337" cy="593725"/>
              </a:xfrm>
              <a:custGeom>
                <a:avLst/>
                <a:gdLst>
                  <a:gd name="T0" fmla="*/ 72 w 252"/>
                  <a:gd name="T1" fmla="*/ 8 h 188"/>
                  <a:gd name="T2" fmla="*/ 67 w 252"/>
                  <a:gd name="T3" fmla="*/ 17 h 188"/>
                  <a:gd name="T4" fmla="*/ 96 w 252"/>
                  <a:gd name="T5" fmla="*/ 126 h 188"/>
                  <a:gd name="T6" fmla="*/ 136 w 252"/>
                  <a:gd name="T7" fmla="*/ 138 h 188"/>
                  <a:gd name="T8" fmla="*/ 219 w 252"/>
                  <a:gd name="T9" fmla="*/ 66 h 188"/>
                  <a:gd name="T10" fmla="*/ 226 w 252"/>
                  <a:gd name="T11" fmla="*/ 52 h 188"/>
                  <a:gd name="T12" fmla="*/ 252 w 252"/>
                  <a:gd name="T13" fmla="*/ 67 h 188"/>
                  <a:gd name="T14" fmla="*/ 174 w 252"/>
                  <a:gd name="T15" fmla="*/ 178 h 188"/>
                  <a:gd name="T16" fmla="*/ 33 w 252"/>
                  <a:gd name="T17" fmla="*/ 132 h 188"/>
                  <a:gd name="T18" fmla="*/ 37 w 252"/>
                  <a:gd name="T19" fmla="*/ 4 h 188"/>
                  <a:gd name="T20" fmla="*/ 49 w 252"/>
                  <a:gd name="T21" fmla="*/ 0 h 188"/>
                  <a:gd name="T22" fmla="*/ 72 w 252"/>
                  <a:gd name="T23" fmla="*/ 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188">
                    <a:moveTo>
                      <a:pt x="72" y="8"/>
                    </a:moveTo>
                    <a:cubicBezTo>
                      <a:pt x="70" y="12"/>
                      <a:pt x="69" y="15"/>
                      <a:pt x="67" y="17"/>
                    </a:cubicBezTo>
                    <a:cubicBezTo>
                      <a:pt x="34" y="61"/>
                      <a:pt x="46" y="106"/>
                      <a:pt x="96" y="126"/>
                    </a:cubicBezTo>
                    <a:cubicBezTo>
                      <a:pt x="109" y="132"/>
                      <a:pt x="123" y="136"/>
                      <a:pt x="136" y="138"/>
                    </a:cubicBezTo>
                    <a:cubicBezTo>
                      <a:pt x="186" y="145"/>
                      <a:pt x="219" y="116"/>
                      <a:pt x="219" y="66"/>
                    </a:cubicBezTo>
                    <a:cubicBezTo>
                      <a:pt x="220" y="61"/>
                      <a:pt x="223" y="52"/>
                      <a:pt x="226" y="52"/>
                    </a:cubicBezTo>
                    <a:cubicBezTo>
                      <a:pt x="238" y="49"/>
                      <a:pt x="252" y="58"/>
                      <a:pt x="252" y="67"/>
                    </a:cubicBezTo>
                    <a:cubicBezTo>
                      <a:pt x="252" y="109"/>
                      <a:pt x="231" y="168"/>
                      <a:pt x="174" y="178"/>
                    </a:cubicBezTo>
                    <a:cubicBezTo>
                      <a:pt x="120" y="188"/>
                      <a:pt x="70" y="175"/>
                      <a:pt x="33" y="132"/>
                    </a:cubicBezTo>
                    <a:cubicBezTo>
                      <a:pt x="0" y="93"/>
                      <a:pt x="12" y="39"/>
                      <a:pt x="37" y="4"/>
                    </a:cubicBezTo>
                    <a:cubicBezTo>
                      <a:pt x="39" y="1"/>
                      <a:pt x="45" y="0"/>
                      <a:pt x="49" y="0"/>
                    </a:cubicBezTo>
                    <a:cubicBezTo>
                      <a:pt x="57" y="1"/>
                      <a:pt x="63" y="5"/>
                      <a:pt x="7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3" name="Freeform 252"/>
              <p:cNvSpPr/>
              <p:nvPr/>
            </p:nvSpPr>
            <p:spPr bwMode="auto">
              <a:xfrm>
                <a:off x="22726650" y="3941763"/>
                <a:ext cx="806450" cy="593725"/>
              </a:xfrm>
              <a:custGeom>
                <a:avLst/>
                <a:gdLst>
                  <a:gd name="T0" fmla="*/ 255 w 255"/>
                  <a:gd name="T1" fmla="*/ 29 h 188"/>
                  <a:gd name="T2" fmla="*/ 241 w 255"/>
                  <a:gd name="T3" fmla="*/ 60 h 188"/>
                  <a:gd name="T4" fmla="*/ 225 w 255"/>
                  <a:gd name="T5" fmla="*/ 68 h 188"/>
                  <a:gd name="T6" fmla="*/ 156 w 255"/>
                  <a:gd name="T7" fmla="*/ 72 h 188"/>
                  <a:gd name="T8" fmla="*/ 141 w 255"/>
                  <a:gd name="T9" fmla="*/ 77 h 188"/>
                  <a:gd name="T10" fmla="*/ 149 w 255"/>
                  <a:gd name="T11" fmla="*/ 89 h 188"/>
                  <a:gd name="T12" fmla="*/ 192 w 255"/>
                  <a:gd name="T13" fmla="*/ 137 h 188"/>
                  <a:gd name="T14" fmla="*/ 196 w 255"/>
                  <a:gd name="T15" fmla="*/ 167 h 188"/>
                  <a:gd name="T16" fmla="*/ 185 w 255"/>
                  <a:gd name="T17" fmla="*/ 188 h 188"/>
                  <a:gd name="T18" fmla="*/ 152 w 255"/>
                  <a:gd name="T19" fmla="*/ 151 h 188"/>
                  <a:gd name="T20" fmla="*/ 127 w 255"/>
                  <a:gd name="T21" fmla="*/ 121 h 188"/>
                  <a:gd name="T22" fmla="*/ 24 w 255"/>
                  <a:gd name="T23" fmla="*/ 46 h 188"/>
                  <a:gd name="T24" fmla="*/ 11 w 255"/>
                  <a:gd name="T25" fmla="*/ 13 h 188"/>
                  <a:gd name="T26" fmla="*/ 19 w 255"/>
                  <a:gd name="T27" fmla="*/ 0 h 188"/>
                  <a:gd name="T28" fmla="*/ 84 w 255"/>
                  <a:gd name="T29" fmla="*/ 27 h 188"/>
                  <a:gd name="T30" fmla="*/ 124 w 255"/>
                  <a:gd name="T31" fmla="*/ 34 h 188"/>
                  <a:gd name="T32" fmla="*/ 237 w 255"/>
                  <a:gd name="T33" fmla="*/ 29 h 188"/>
                  <a:gd name="T34" fmla="*/ 255 w 255"/>
                  <a:gd name="T35" fmla="*/ 29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5" h="188">
                    <a:moveTo>
                      <a:pt x="255" y="29"/>
                    </a:moveTo>
                    <a:cubicBezTo>
                      <a:pt x="249" y="42"/>
                      <a:pt x="246" y="52"/>
                      <a:pt x="241" y="60"/>
                    </a:cubicBezTo>
                    <a:cubicBezTo>
                      <a:pt x="238" y="64"/>
                      <a:pt x="230" y="67"/>
                      <a:pt x="225" y="68"/>
                    </a:cubicBezTo>
                    <a:cubicBezTo>
                      <a:pt x="202" y="70"/>
                      <a:pt x="179" y="71"/>
                      <a:pt x="156" y="72"/>
                    </a:cubicBezTo>
                    <a:cubicBezTo>
                      <a:pt x="151" y="73"/>
                      <a:pt x="146" y="75"/>
                      <a:pt x="141" y="77"/>
                    </a:cubicBezTo>
                    <a:cubicBezTo>
                      <a:pt x="144" y="81"/>
                      <a:pt x="145" y="85"/>
                      <a:pt x="149" y="89"/>
                    </a:cubicBezTo>
                    <a:cubicBezTo>
                      <a:pt x="163" y="105"/>
                      <a:pt x="177" y="121"/>
                      <a:pt x="192" y="137"/>
                    </a:cubicBezTo>
                    <a:cubicBezTo>
                      <a:pt x="201" y="146"/>
                      <a:pt x="203" y="155"/>
                      <a:pt x="196" y="167"/>
                    </a:cubicBezTo>
                    <a:cubicBezTo>
                      <a:pt x="192" y="173"/>
                      <a:pt x="190" y="179"/>
                      <a:pt x="185" y="188"/>
                    </a:cubicBezTo>
                    <a:cubicBezTo>
                      <a:pt x="173" y="174"/>
                      <a:pt x="162" y="163"/>
                      <a:pt x="152" y="151"/>
                    </a:cubicBezTo>
                    <a:cubicBezTo>
                      <a:pt x="143" y="141"/>
                      <a:pt x="134" y="132"/>
                      <a:pt x="127" y="121"/>
                    </a:cubicBezTo>
                    <a:cubicBezTo>
                      <a:pt x="102" y="83"/>
                      <a:pt x="66" y="61"/>
                      <a:pt x="24" y="46"/>
                    </a:cubicBezTo>
                    <a:cubicBezTo>
                      <a:pt x="0" y="37"/>
                      <a:pt x="0" y="36"/>
                      <a:pt x="11" y="13"/>
                    </a:cubicBezTo>
                    <a:cubicBezTo>
                      <a:pt x="13" y="9"/>
                      <a:pt x="16" y="5"/>
                      <a:pt x="19" y="0"/>
                    </a:cubicBezTo>
                    <a:cubicBezTo>
                      <a:pt x="41" y="10"/>
                      <a:pt x="62" y="19"/>
                      <a:pt x="84" y="27"/>
                    </a:cubicBezTo>
                    <a:cubicBezTo>
                      <a:pt x="97" y="32"/>
                      <a:pt x="111" y="34"/>
                      <a:pt x="124" y="34"/>
                    </a:cubicBezTo>
                    <a:cubicBezTo>
                      <a:pt x="162" y="34"/>
                      <a:pt x="199" y="31"/>
                      <a:pt x="237" y="29"/>
                    </a:cubicBezTo>
                    <a:cubicBezTo>
                      <a:pt x="241" y="29"/>
                      <a:pt x="246" y="29"/>
                      <a:pt x="255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Freeform 253"/>
              <p:cNvSpPr/>
              <p:nvPr/>
            </p:nvSpPr>
            <p:spPr bwMode="auto">
              <a:xfrm>
                <a:off x="22926675" y="3430588"/>
                <a:ext cx="760412" cy="457200"/>
              </a:xfrm>
              <a:custGeom>
                <a:avLst/>
                <a:gdLst>
                  <a:gd name="T0" fmla="*/ 241 w 241"/>
                  <a:gd name="T1" fmla="*/ 14 h 145"/>
                  <a:gd name="T2" fmla="*/ 220 w 241"/>
                  <a:gd name="T3" fmla="*/ 96 h 145"/>
                  <a:gd name="T4" fmla="*/ 210 w 241"/>
                  <a:gd name="T5" fmla="*/ 133 h 145"/>
                  <a:gd name="T6" fmla="*/ 191 w 241"/>
                  <a:gd name="T7" fmla="*/ 141 h 145"/>
                  <a:gd name="T8" fmla="*/ 179 w 241"/>
                  <a:gd name="T9" fmla="*/ 125 h 145"/>
                  <a:gd name="T10" fmla="*/ 183 w 241"/>
                  <a:gd name="T11" fmla="*/ 109 h 145"/>
                  <a:gd name="T12" fmla="*/ 167 w 241"/>
                  <a:gd name="T13" fmla="*/ 81 h 145"/>
                  <a:gd name="T14" fmla="*/ 16 w 241"/>
                  <a:gd name="T15" fmla="*/ 42 h 145"/>
                  <a:gd name="T16" fmla="*/ 0 w 241"/>
                  <a:gd name="T17" fmla="*/ 32 h 145"/>
                  <a:gd name="T18" fmla="*/ 8 w 241"/>
                  <a:gd name="T19" fmla="*/ 2 h 145"/>
                  <a:gd name="T20" fmla="*/ 20 w 241"/>
                  <a:gd name="T21" fmla="*/ 1 h 145"/>
                  <a:gd name="T22" fmla="*/ 184 w 241"/>
                  <a:gd name="T23" fmla="*/ 44 h 145"/>
                  <a:gd name="T24" fmla="*/ 203 w 241"/>
                  <a:gd name="T25" fmla="*/ 33 h 145"/>
                  <a:gd name="T26" fmla="*/ 209 w 241"/>
                  <a:gd name="T27" fmla="*/ 13 h 145"/>
                  <a:gd name="T28" fmla="*/ 217 w 241"/>
                  <a:gd name="T29" fmla="*/ 0 h 145"/>
                  <a:gd name="T30" fmla="*/ 239 w 241"/>
                  <a:gd name="T31" fmla="*/ 6 h 145"/>
                  <a:gd name="T32" fmla="*/ 241 w 241"/>
                  <a:gd name="T33" fmla="*/ 1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45">
                    <a:moveTo>
                      <a:pt x="241" y="14"/>
                    </a:moveTo>
                    <a:cubicBezTo>
                      <a:pt x="234" y="42"/>
                      <a:pt x="227" y="69"/>
                      <a:pt x="220" y="96"/>
                    </a:cubicBezTo>
                    <a:cubicBezTo>
                      <a:pt x="217" y="108"/>
                      <a:pt x="212" y="121"/>
                      <a:pt x="210" y="133"/>
                    </a:cubicBezTo>
                    <a:cubicBezTo>
                      <a:pt x="207" y="145"/>
                      <a:pt x="199" y="143"/>
                      <a:pt x="191" y="141"/>
                    </a:cubicBezTo>
                    <a:cubicBezTo>
                      <a:pt x="183" y="139"/>
                      <a:pt x="175" y="137"/>
                      <a:pt x="179" y="125"/>
                    </a:cubicBezTo>
                    <a:cubicBezTo>
                      <a:pt x="180" y="120"/>
                      <a:pt x="182" y="115"/>
                      <a:pt x="183" y="109"/>
                    </a:cubicBezTo>
                    <a:cubicBezTo>
                      <a:pt x="189" y="88"/>
                      <a:pt x="188" y="86"/>
                      <a:pt x="167" y="81"/>
                    </a:cubicBezTo>
                    <a:cubicBezTo>
                      <a:pt x="117" y="68"/>
                      <a:pt x="66" y="55"/>
                      <a:pt x="16" y="42"/>
                    </a:cubicBezTo>
                    <a:cubicBezTo>
                      <a:pt x="10" y="40"/>
                      <a:pt x="0" y="35"/>
                      <a:pt x="0" y="32"/>
                    </a:cubicBezTo>
                    <a:cubicBezTo>
                      <a:pt x="0" y="22"/>
                      <a:pt x="4" y="12"/>
                      <a:pt x="8" y="2"/>
                    </a:cubicBezTo>
                    <a:cubicBezTo>
                      <a:pt x="8" y="0"/>
                      <a:pt x="16" y="0"/>
                      <a:pt x="20" y="1"/>
                    </a:cubicBezTo>
                    <a:cubicBezTo>
                      <a:pt x="75" y="15"/>
                      <a:pt x="130" y="29"/>
                      <a:pt x="184" y="44"/>
                    </a:cubicBezTo>
                    <a:cubicBezTo>
                      <a:pt x="195" y="47"/>
                      <a:pt x="202" y="45"/>
                      <a:pt x="203" y="33"/>
                    </a:cubicBezTo>
                    <a:cubicBezTo>
                      <a:pt x="205" y="26"/>
                      <a:pt x="207" y="19"/>
                      <a:pt x="209" y="13"/>
                    </a:cubicBezTo>
                    <a:cubicBezTo>
                      <a:pt x="211" y="8"/>
                      <a:pt x="214" y="0"/>
                      <a:pt x="217" y="0"/>
                    </a:cubicBezTo>
                    <a:cubicBezTo>
                      <a:pt x="224" y="1"/>
                      <a:pt x="232" y="4"/>
                      <a:pt x="239" y="6"/>
                    </a:cubicBezTo>
                    <a:cubicBezTo>
                      <a:pt x="241" y="7"/>
                      <a:pt x="241" y="12"/>
                      <a:pt x="24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5" name="Freeform 254"/>
              <p:cNvSpPr/>
              <p:nvPr/>
            </p:nvSpPr>
            <p:spPr bwMode="auto">
              <a:xfrm>
                <a:off x="15017750" y="2103438"/>
                <a:ext cx="750887" cy="460375"/>
              </a:xfrm>
              <a:custGeom>
                <a:avLst/>
                <a:gdLst>
                  <a:gd name="T0" fmla="*/ 6 w 238"/>
                  <a:gd name="T1" fmla="*/ 72 h 146"/>
                  <a:gd name="T2" fmla="*/ 6 w 238"/>
                  <a:gd name="T3" fmla="*/ 15 h 146"/>
                  <a:gd name="T4" fmla="*/ 21 w 238"/>
                  <a:gd name="T5" fmla="*/ 1 h 146"/>
                  <a:gd name="T6" fmla="*/ 37 w 238"/>
                  <a:gd name="T7" fmla="*/ 16 h 146"/>
                  <a:gd name="T8" fmla="*/ 75 w 238"/>
                  <a:gd name="T9" fmla="*/ 56 h 146"/>
                  <a:gd name="T10" fmla="*/ 218 w 238"/>
                  <a:gd name="T11" fmla="*/ 62 h 146"/>
                  <a:gd name="T12" fmla="*/ 234 w 238"/>
                  <a:gd name="T13" fmla="*/ 85 h 146"/>
                  <a:gd name="T14" fmla="*/ 216 w 238"/>
                  <a:gd name="T15" fmla="*/ 103 h 146"/>
                  <a:gd name="T16" fmla="*/ 53 w 238"/>
                  <a:gd name="T17" fmla="*/ 94 h 146"/>
                  <a:gd name="T18" fmla="*/ 33 w 238"/>
                  <a:gd name="T19" fmla="*/ 112 h 146"/>
                  <a:gd name="T20" fmla="*/ 32 w 238"/>
                  <a:gd name="T21" fmla="*/ 126 h 146"/>
                  <a:gd name="T22" fmla="*/ 16 w 238"/>
                  <a:gd name="T23" fmla="*/ 145 h 146"/>
                  <a:gd name="T24" fmla="*/ 1 w 238"/>
                  <a:gd name="T25" fmla="*/ 124 h 146"/>
                  <a:gd name="T26" fmla="*/ 3 w 238"/>
                  <a:gd name="T27" fmla="*/ 72 h 146"/>
                  <a:gd name="T28" fmla="*/ 6 w 238"/>
                  <a:gd name="T29" fmla="*/ 7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8" h="146">
                    <a:moveTo>
                      <a:pt x="6" y="72"/>
                    </a:moveTo>
                    <a:cubicBezTo>
                      <a:pt x="6" y="53"/>
                      <a:pt x="6" y="34"/>
                      <a:pt x="6" y="15"/>
                    </a:cubicBezTo>
                    <a:cubicBezTo>
                      <a:pt x="5" y="4"/>
                      <a:pt x="10" y="0"/>
                      <a:pt x="21" y="1"/>
                    </a:cubicBezTo>
                    <a:cubicBezTo>
                      <a:pt x="32" y="1"/>
                      <a:pt x="38" y="3"/>
                      <a:pt x="37" y="16"/>
                    </a:cubicBezTo>
                    <a:cubicBezTo>
                      <a:pt x="36" y="54"/>
                      <a:pt x="27" y="54"/>
                      <a:pt x="75" y="56"/>
                    </a:cubicBezTo>
                    <a:cubicBezTo>
                      <a:pt x="123" y="57"/>
                      <a:pt x="171" y="61"/>
                      <a:pt x="218" y="62"/>
                    </a:cubicBezTo>
                    <a:cubicBezTo>
                      <a:pt x="238" y="63"/>
                      <a:pt x="234" y="74"/>
                      <a:pt x="234" y="85"/>
                    </a:cubicBezTo>
                    <a:cubicBezTo>
                      <a:pt x="234" y="98"/>
                      <a:pt x="230" y="104"/>
                      <a:pt x="216" y="103"/>
                    </a:cubicBezTo>
                    <a:cubicBezTo>
                      <a:pt x="161" y="100"/>
                      <a:pt x="107" y="98"/>
                      <a:pt x="53" y="94"/>
                    </a:cubicBezTo>
                    <a:cubicBezTo>
                      <a:pt x="38" y="93"/>
                      <a:pt x="32" y="98"/>
                      <a:pt x="33" y="112"/>
                    </a:cubicBezTo>
                    <a:cubicBezTo>
                      <a:pt x="33" y="117"/>
                      <a:pt x="33" y="121"/>
                      <a:pt x="32" y="126"/>
                    </a:cubicBezTo>
                    <a:cubicBezTo>
                      <a:pt x="32" y="136"/>
                      <a:pt x="32" y="146"/>
                      <a:pt x="16" y="145"/>
                    </a:cubicBezTo>
                    <a:cubicBezTo>
                      <a:pt x="2" y="144"/>
                      <a:pt x="0" y="137"/>
                      <a:pt x="1" y="124"/>
                    </a:cubicBezTo>
                    <a:cubicBezTo>
                      <a:pt x="2" y="107"/>
                      <a:pt x="3" y="90"/>
                      <a:pt x="3" y="72"/>
                    </a:cubicBezTo>
                    <a:cubicBezTo>
                      <a:pt x="4" y="72"/>
                      <a:pt x="5" y="72"/>
                      <a:pt x="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6" name="Freeform 255"/>
              <p:cNvSpPr/>
              <p:nvPr/>
            </p:nvSpPr>
            <p:spPr bwMode="auto">
              <a:xfrm>
                <a:off x="20959763" y="-1406525"/>
                <a:ext cx="450850" cy="828675"/>
              </a:xfrm>
              <a:custGeom>
                <a:avLst/>
                <a:gdLst>
                  <a:gd name="T0" fmla="*/ 143 w 143"/>
                  <a:gd name="T1" fmla="*/ 25 h 262"/>
                  <a:gd name="T2" fmla="*/ 137 w 143"/>
                  <a:gd name="T3" fmla="*/ 36 h 262"/>
                  <a:gd name="T4" fmla="*/ 60 w 143"/>
                  <a:gd name="T5" fmla="*/ 183 h 262"/>
                  <a:gd name="T6" fmla="*/ 68 w 143"/>
                  <a:gd name="T7" fmla="*/ 207 h 262"/>
                  <a:gd name="T8" fmla="*/ 109 w 143"/>
                  <a:gd name="T9" fmla="*/ 229 h 262"/>
                  <a:gd name="T10" fmla="*/ 113 w 143"/>
                  <a:gd name="T11" fmla="*/ 247 h 262"/>
                  <a:gd name="T12" fmla="*/ 95 w 143"/>
                  <a:gd name="T13" fmla="*/ 257 h 262"/>
                  <a:gd name="T14" fmla="*/ 12 w 143"/>
                  <a:gd name="T15" fmla="*/ 214 h 262"/>
                  <a:gd name="T16" fmla="*/ 9 w 143"/>
                  <a:gd name="T17" fmla="*/ 192 h 262"/>
                  <a:gd name="T18" fmla="*/ 63 w 143"/>
                  <a:gd name="T19" fmla="*/ 90 h 262"/>
                  <a:gd name="T20" fmla="*/ 97 w 143"/>
                  <a:gd name="T21" fmla="*/ 26 h 262"/>
                  <a:gd name="T22" fmla="*/ 132 w 143"/>
                  <a:gd name="T23" fmla="*/ 17 h 262"/>
                  <a:gd name="T24" fmla="*/ 143 w 143"/>
                  <a:gd name="T25" fmla="*/ 25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262">
                    <a:moveTo>
                      <a:pt x="143" y="25"/>
                    </a:moveTo>
                    <a:cubicBezTo>
                      <a:pt x="141" y="30"/>
                      <a:pt x="139" y="33"/>
                      <a:pt x="137" y="36"/>
                    </a:cubicBezTo>
                    <a:cubicBezTo>
                      <a:pt x="112" y="85"/>
                      <a:pt x="86" y="134"/>
                      <a:pt x="60" y="183"/>
                    </a:cubicBezTo>
                    <a:cubicBezTo>
                      <a:pt x="53" y="195"/>
                      <a:pt x="56" y="201"/>
                      <a:pt x="68" y="207"/>
                    </a:cubicBezTo>
                    <a:cubicBezTo>
                      <a:pt x="82" y="214"/>
                      <a:pt x="95" y="222"/>
                      <a:pt x="109" y="229"/>
                    </a:cubicBezTo>
                    <a:cubicBezTo>
                      <a:pt x="118" y="234"/>
                      <a:pt x="117" y="240"/>
                      <a:pt x="113" y="247"/>
                    </a:cubicBezTo>
                    <a:cubicBezTo>
                      <a:pt x="109" y="254"/>
                      <a:pt x="105" y="262"/>
                      <a:pt x="95" y="257"/>
                    </a:cubicBezTo>
                    <a:cubicBezTo>
                      <a:pt x="67" y="242"/>
                      <a:pt x="40" y="228"/>
                      <a:pt x="12" y="214"/>
                    </a:cubicBezTo>
                    <a:cubicBezTo>
                      <a:pt x="0" y="207"/>
                      <a:pt x="5" y="199"/>
                      <a:pt x="9" y="192"/>
                    </a:cubicBezTo>
                    <a:cubicBezTo>
                      <a:pt x="27" y="157"/>
                      <a:pt x="45" y="124"/>
                      <a:pt x="63" y="90"/>
                    </a:cubicBezTo>
                    <a:cubicBezTo>
                      <a:pt x="74" y="69"/>
                      <a:pt x="86" y="48"/>
                      <a:pt x="97" y="26"/>
                    </a:cubicBezTo>
                    <a:cubicBezTo>
                      <a:pt x="111" y="0"/>
                      <a:pt x="109" y="4"/>
                      <a:pt x="132" y="17"/>
                    </a:cubicBezTo>
                    <a:cubicBezTo>
                      <a:pt x="136" y="19"/>
                      <a:pt x="139" y="22"/>
                      <a:pt x="14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" name="Freeform 256"/>
              <p:cNvSpPr/>
              <p:nvPr/>
            </p:nvSpPr>
            <p:spPr bwMode="auto">
              <a:xfrm>
                <a:off x="22301200" y="5195888"/>
                <a:ext cx="431800" cy="536575"/>
              </a:xfrm>
              <a:custGeom>
                <a:avLst/>
                <a:gdLst>
                  <a:gd name="T0" fmla="*/ 37 w 137"/>
                  <a:gd name="T1" fmla="*/ 42 h 170"/>
                  <a:gd name="T2" fmla="*/ 32 w 137"/>
                  <a:gd name="T3" fmla="*/ 72 h 170"/>
                  <a:gd name="T4" fmla="*/ 23 w 137"/>
                  <a:gd name="T5" fmla="*/ 94 h 170"/>
                  <a:gd name="T6" fmla="*/ 9 w 137"/>
                  <a:gd name="T7" fmla="*/ 98 h 170"/>
                  <a:gd name="T8" fmla="*/ 1 w 137"/>
                  <a:gd name="T9" fmla="*/ 85 h 170"/>
                  <a:gd name="T10" fmla="*/ 3 w 137"/>
                  <a:gd name="T11" fmla="*/ 72 h 170"/>
                  <a:gd name="T12" fmla="*/ 50 w 137"/>
                  <a:gd name="T13" fmla="*/ 8 h 170"/>
                  <a:gd name="T14" fmla="*/ 72 w 137"/>
                  <a:gd name="T15" fmla="*/ 8 h 170"/>
                  <a:gd name="T16" fmla="*/ 74 w 137"/>
                  <a:gd name="T17" fmla="*/ 28 h 170"/>
                  <a:gd name="T18" fmla="*/ 69 w 137"/>
                  <a:gd name="T19" fmla="*/ 40 h 170"/>
                  <a:gd name="T20" fmla="*/ 71 w 137"/>
                  <a:gd name="T21" fmla="*/ 52 h 170"/>
                  <a:gd name="T22" fmla="*/ 82 w 137"/>
                  <a:gd name="T23" fmla="*/ 47 h 170"/>
                  <a:gd name="T24" fmla="*/ 105 w 137"/>
                  <a:gd name="T25" fmla="*/ 16 h 170"/>
                  <a:gd name="T26" fmla="*/ 118 w 137"/>
                  <a:gd name="T27" fmla="*/ 8 h 170"/>
                  <a:gd name="T28" fmla="*/ 132 w 137"/>
                  <a:gd name="T29" fmla="*/ 14 h 170"/>
                  <a:gd name="T30" fmla="*/ 130 w 137"/>
                  <a:gd name="T31" fmla="*/ 29 h 170"/>
                  <a:gd name="T32" fmla="*/ 113 w 137"/>
                  <a:gd name="T33" fmla="*/ 48 h 170"/>
                  <a:gd name="T34" fmla="*/ 113 w 137"/>
                  <a:gd name="T35" fmla="*/ 67 h 170"/>
                  <a:gd name="T36" fmla="*/ 132 w 137"/>
                  <a:gd name="T37" fmla="*/ 152 h 170"/>
                  <a:gd name="T38" fmla="*/ 114 w 137"/>
                  <a:gd name="T39" fmla="*/ 168 h 170"/>
                  <a:gd name="T40" fmla="*/ 100 w 137"/>
                  <a:gd name="T41" fmla="*/ 163 h 170"/>
                  <a:gd name="T42" fmla="*/ 102 w 137"/>
                  <a:gd name="T43" fmla="*/ 146 h 170"/>
                  <a:gd name="T44" fmla="*/ 99 w 137"/>
                  <a:gd name="T45" fmla="*/ 95 h 170"/>
                  <a:gd name="T46" fmla="*/ 87 w 137"/>
                  <a:gd name="T47" fmla="*/ 87 h 170"/>
                  <a:gd name="T48" fmla="*/ 82 w 137"/>
                  <a:gd name="T49" fmla="*/ 96 h 170"/>
                  <a:gd name="T50" fmla="*/ 61 w 137"/>
                  <a:gd name="T51" fmla="*/ 131 h 170"/>
                  <a:gd name="T52" fmla="*/ 47 w 137"/>
                  <a:gd name="T53" fmla="*/ 134 h 170"/>
                  <a:gd name="T54" fmla="*/ 39 w 137"/>
                  <a:gd name="T55" fmla="*/ 121 h 170"/>
                  <a:gd name="T56" fmla="*/ 50 w 137"/>
                  <a:gd name="T57" fmla="*/ 88 h 170"/>
                  <a:gd name="T58" fmla="*/ 37 w 137"/>
                  <a:gd name="T59" fmla="*/ 4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7" h="170">
                    <a:moveTo>
                      <a:pt x="37" y="42"/>
                    </a:moveTo>
                    <a:cubicBezTo>
                      <a:pt x="35" y="55"/>
                      <a:pt x="34" y="64"/>
                      <a:pt x="32" y="72"/>
                    </a:cubicBezTo>
                    <a:cubicBezTo>
                      <a:pt x="30" y="80"/>
                      <a:pt x="27" y="88"/>
                      <a:pt x="23" y="94"/>
                    </a:cubicBezTo>
                    <a:cubicBezTo>
                      <a:pt x="21" y="97"/>
                      <a:pt x="13" y="99"/>
                      <a:pt x="9" y="98"/>
                    </a:cubicBezTo>
                    <a:cubicBezTo>
                      <a:pt x="5" y="96"/>
                      <a:pt x="2" y="89"/>
                      <a:pt x="1" y="85"/>
                    </a:cubicBezTo>
                    <a:cubicBezTo>
                      <a:pt x="0" y="81"/>
                      <a:pt x="1" y="75"/>
                      <a:pt x="3" y="72"/>
                    </a:cubicBezTo>
                    <a:cubicBezTo>
                      <a:pt x="18" y="50"/>
                      <a:pt x="34" y="29"/>
                      <a:pt x="50" y="8"/>
                    </a:cubicBezTo>
                    <a:cubicBezTo>
                      <a:pt x="56" y="0"/>
                      <a:pt x="67" y="1"/>
                      <a:pt x="72" y="8"/>
                    </a:cubicBezTo>
                    <a:cubicBezTo>
                      <a:pt x="76" y="12"/>
                      <a:pt x="75" y="21"/>
                      <a:pt x="74" y="28"/>
                    </a:cubicBezTo>
                    <a:cubicBezTo>
                      <a:pt x="74" y="32"/>
                      <a:pt x="70" y="35"/>
                      <a:pt x="69" y="40"/>
                    </a:cubicBezTo>
                    <a:cubicBezTo>
                      <a:pt x="68" y="43"/>
                      <a:pt x="70" y="48"/>
                      <a:pt x="71" y="52"/>
                    </a:cubicBezTo>
                    <a:cubicBezTo>
                      <a:pt x="75" y="50"/>
                      <a:pt x="80" y="50"/>
                      <a:pt x="82" y="47"/>
                    </a:cubicBezTo>
                    <a:cubicBezTo>
                      <a:pt x="90" y="37"/>
                      <a:pt x="97" y="26"/>
                      <a:pt x="105" y="16"/>
                    </a:cubicBezTo>
                    <a:cubicBezTo>
                      <a:pt x="108" y="12"/>
                      <a:pt x="113" y="8"/>
                      <a:pt x="118" y="8"/>
                    </a:cubicBezTo>
                    <a:cubicBezTo>
                      <a:pt x="123" y="8"/>
                      <a:pt x="130" y="10"/>
                      <a:pt x="132" y="14"/>
                    </a:cubicBezTo>
                    <a:cubicBezTo>
                      <a:pt x="134" y="18"/>
                      <a:pt x="133" y="25"/>
                      <a:pt x="130" y="29"/>
                    </a:cubicBezTo>
                    <a:cubicBezTo>
                      <a:pt x="125" y="36"/>
                      <a:pt x="119" y="42"/>
                      <a:pt x="113" y="48"/>
                    </a:cubicBezTo>
                    <a:cubicBezTo>
                      <a:pt x="107" y="54"/>
                      <a:pt x="106" y="60"/>
                      <a:pt x="113" y="67"/>
                    </a:cubicBezTo>
                    <a:cubicBezTo>
                      <a:pt x="137" y="91"/>
                      <a:pt x="137" y="122"/>
                      <a:pt x="132" y="152"/>
                    </a:cubicBezTo>
                    <a:cubicBezTo>
                      <a:pt x="131" y="159"/>
                      <a:pt x="121" y="165"/>
                      <a:pt x="114" y="168"/>
                    </a:cubicBezTo>
                    <a:cubicBezTo>
                      <a:pt x="111" y="170"/>
                      <a:pt x="102" y="166"/>
                      <a:pt x="100" y="163"/>
                    </a:cubicBezTo>
                    <a:cubicBezTo>
                      <a:pt x="98" y="158"/>
                      <a:pt x="99" y="150"/>
                      <a:pt x="102" y="146"/>
                    </a:cubicBezTo>
                    <a:cubicBezTo>
                      <a:pt x="112" y="128"/>
                      <a:pt x="109" y="111"/>
                      <a:pt x="99" y="95"/>
                    </a:cubicBezTo>
                    <a:cubicBezTo>
                      <a:pt x="97" y="91"/>
                      <a:pt x="91" y="89"/>
                      <a:pt x="87" y="87"/>
                    </a:cubicBezTo>
                    <a:cubicBezTo>
                      <a:pt x="86" y="90"/>
                      <a:pt x="84" y="93"/>
                      <a:pt x="82" y="96"/>
                    </a:cubicBezTo>
                    <a:cubicBezTo>
                      <a:pt x="75" y="108"/>
                      <a:pt x="69" y="120"/>
                      <a:pt x="61" y="131"/>
                    </a:cubicBezTo>
                    <a:cubicBezTo>
                      <a:pt x="59" y="134"/>
                      <a:pt x="51" y="136"/>
                      <a:pt x="47" y="134"/>
                    </a:cubicBezTo>
                    <a:cubicBezTo>
                      <a:pt x="43" y="132"/>
                      <a:pt x="38" y="125"/>
                      <a:pt x="39" y="121"/>
                    </a:cubicBezTo>
                    <a:cubicBezTo>
                      <a:pt x="41" y="110"/>
                      <a:pt x="46" y="99"/>
                      <a:pt x="50" y="88"/>
                    </a:cubicBezTo>
                    <a:cubicBezTo>
                      <a:pt x="56" y="71"/>
                      <a:pt x="54" y="59"/>
                      <a:pt x="3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8" name="Freeform 257"/>
              <p:cNvSpPr/>
              <p:nvPr/>
            </p:nvSpPr>
            <p:spPr bwMode="auto">
              <a:xfrm>
                <a:off x="23001288" y="3028950"/>
                <a:ext cx="742950" cy="230188"/>
              </a:xfrm>
              <a:custGeom>
                <a:avLst/>
                <a:gdLst>
                  <a:gd name="T0" fmla="*/ 235 w 235"/>
                  <a:gd name="T1" fmla="*/ 34 h 73"/>
                  <a:gd name="T2" fmla="*/ 228 w 235"/>
                  <a:gd name="T3" fmla="*/ 67 h 73"/>
                  <a:gd name="T4" fmla="*/ 217 w 235"/>
                  <a:gd name="T5" fmla="*/ 72 h 73"/>
                  <a:gd name="T6" fmla="*/ 48 w 235"/>
                  <a:gd name="T7" fmla="*/ 47 h 73"/>
                  <a:gd name="T8" fmla="*/ 15 w 235"/>
                  <a:gd name="T9" fmla="*/ 43 h 73"/>
                  <a:gd name="T10" fmla="*/ 3 w 235"/>
                  <a:gd name="T11" fmla="*/ 26 h 73"/>
                  <a:gd name="T12" fmla="*/ 4 w 235"/>
                  <a:gd name="T13" fmla="*/ 15 h 73"/>
                  <a:gd name="T14" fmla="*/ 22 w 235"/>
                  <a:gd name="T15" fmla="*/ 1 h 73"/>
                  <a:gd name="T16" fmla="*/ 162 w 235"/>
                  <a:gd name="T17" fmla="*/ 23 h 73"/>
                  <a:gd name="T18" fmla="*/ 235 w 235"/>
                  <a:gd name="T19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73">
                    <a:moveTo>
                      <a:pt x="235" y="34"/>
                    </a:moveTo>
                    <a:cubicBezTo>
                      <a:pt x="233" y="46"/>
                      <a:pt x="232" y="57"/>
                      <a:pt x="228" y="67"/>
                    </a:cubicBezTo>
                    <a:cubicBezTo>
                      <a:pt x="228" y="70"/>
                      <a:pt x="221" y="73"/>
                      <a:pt x="217" y="72"/>
                    </a:cubicBezTo>
                    <a:cubicBezTo>
                      <a:pt x="160" y="64"/>
                      <a:pt x="104" y="56"/>
                      <a:pt x="48" y="47"/>
                    </a:cubicBezTo>
                    <a:cubicBezTo>
                      <a:pt x="37" y="46"/>
                      <a:pt x="26" y="44"/>
                      <a:pt x="15" y="43"/>
                    </a:cubicBezTo>
                    <a:cubicBezTo>
                      <a:pt x="4" y="42"/>
                      <a:pt x="0" y="36"/>
                      <a:pt x="3" y="26"/>
                    </a:cubicBezTo>
                    <a:cubicBezTo>
                      <a:pt x="4" y="22"/>
                      <a:pt x="4" y="19"/>
                      <a:pt x="4" y="15"/>
                    </a:cubicBezTo>
                    <a:cubicBezTo>
                      <a:pt x="5" y="4"/>
                      <a:pt x="11" y="0"/>
                      <a:pt x="22" y="1"/>
                    </a:cubicBezTo>
                    <a:cubicBezTo>
                      <a:pt x="69" y="9"/>
                      <a:pt x="116" y="16"/>
                      <a:pt x="162" y="23"/>
                    </a:cubicBezTo>
                    <a:cubicBezTo>
                      <a:pt x="186" y="27"/>
                      <a:pt x="209" y="30"/>
                      <a:pt x="23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9" name="Freeform 258"/>
              <p:cNvSpPr/>
              <p:nvPr/>
            </p:nvSpPr>
            <p:spPr bwMode="auto">
              <a:xfrm>
                <a:off x="22490113" y="239713"/>
                <a:ext cx="698500" cy="471488"/>
              </a:xfrm>
              <a:custGeom>
                <a:avLst/>
                <a:gdLst>
                  <a:gd name="T0" fmla="*/ 221 w 221"/>
                  <a:gd name="T1" fmla="*/ 33 h 149"/>
                  <a:gd name="T2" fmla="*/ 208 w 221"/>
                  <a:gd name="T3" fmla="*/ 38 h 149"/>
                  <a:gd name="T4" fmla="*/ 32 w 221"/>
                  <a:gd name="T5" fmla="*/ 144 h 149"/>
                  <a:gd name="T6" fmla="*/ 15 w 221"/>
                  <a:gd name="T7" fmla="*/ 140 h 149"/>
                  <a:gd name="T8" fmla="*/ 23 w 221"/>
                  <a:gd name="T9" fmla="*/ 102 h 149"/>
                  <a:gd name="T10" fmla="*/ 180 w 221"/>
                  <a:gd name="T11" fmla="*/ 8 h 149"/>
                  <a:gd name="T12" fmla="*/ 198 w 221"/>
                  <a:gd name="T13" fmla="*/ 2 h 149"/>
                  <a:gd name="T14" fmla="*/ 216 w 221"/>
                  <a:gd name="T15" fmla="*/ 27 h 149"/>
                  <a:gd name="T16" fmla="*/ 221 w 221"/>
                  <a:gd name="T17" fmla="*/ 3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1" h="149">
                    <a:moveTo>
                      <a:pt x="221" y="33"/>
                    </a:moveTo>
                    <a:cubicBezTo>
                      <a:pt x="216" y="35"/>
                      <a:pt x="212" y="36"/>
                      <a:pt x="208" y="38"/>
                    </a:cubicBezTo>
                    <a:cubicBezTo>
                      <a:pt x="149" y="73"/>
                      <a:pt x="91" y="109"/>
                      <a:pt x="32" y="144"/>
                    </a:cubicBezTo>
                    <a:cubicBezTo>
                      <a:pt x="25" y="149"/>
                      <a:pt x="20" y="148"/>
                      <a:pt x="15" y="140"/>
                    </a:cubicBezTo>
                    <a:cubicBezTo>
                      <a:pt x="0" y="117"/>
                      <a:pt x="0" y="117"/>
                      <a:pt x="23" y="102"/>
                    </a:cubicBezTo>
                    <a:cubicBezTo>
                      <a:pt x="75" y="71"/>
                      <a:pt x="127" y="39"/>
                      <a:pt x="180" y="8"/>
                    </a:cubicBezTo>
                    <a:cubicBezTo>
                      <a:pt x="185" y="4"/>
                      <a:pt x="195" y="0"/>
                      <a:pt x="198" y="2"/>
                    </a:cubicBezTo>
                    <a:cubicBezTo>
                      <a:pt x="205" y="9"/>
                      <a:pt x="210" y="18"/>
                      <a:pt x="216" y="27"/>
                    </a:cubicBezTo>
                    <a:cubicBezTo>
                      <a:pt x="218" y="29"/>
                      <a:pt x="219" y="31"/>
                      <a:pt x="22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0" name="Freeform 259"/>
              <p:cNvSpPr/>
              <p:nvPr/>
            </p:nvSpPr>
            <p:spPr bwMode="auto">
              <a:xfrm>
                <a:off x="15687675" y="134938"/>
                <a:ext cx="671512" cy="509588"/>
              </a:xfrm>
              <a:custGeom>
                <a:avLst/>
                <a:gdLst>
                  <a:gd name="T0" fmla="*/ 21 w 213"/>
                  <a:gd name="T1" fmla="*/ 0 h 161"/>
                  <a:gd name="T2" fmla="*/ 91 w 213"/>
                  <a:gd name="T3" fmla="*/ 45 h 161"/>
                  <a:gd name="T4" fmla="*/ 201 w 213"/>
                  <a:gd name="T5" fmla="*/ 116 h 161"/>
                  <a:gd name="T6" fmla="*/ 205 w 213"/>
                  <a:gd name="T7" fmla="*/ 139 h 161"/>
                  <a:gd name="T8" fmla="*/ 179 w 213"/>
                  <a:gd name="T9" fmla="*/ 150 h 161"/>
                  <a:gd name="T10" fmla="*/ 14 w 213"/>
                  <a:gd name="T11" fmla="*/ 44 h 161"/>
                  <a:gd name="T12" fmla="*/ 9 w 213"/>
                  <a:gd name="T13" fmla="*/ 18 h 161"/>
                  <a:gd name="T14" fmla="*/ 21 w 213"/>
                  <a:gd name="T1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161">
                    <a:moveTo>
                      <a:pt x="21" y="0"/>
                    </a:moveTo>
                    <a:cubicBezTo>
                      <a:pt x="45" y="15"/>
                      <a:pt x="68" y="30"/>
                      <a:pt x="91" y="45"/>
                    </a:cubicBezTo>
                    <a:cubicBezTo>
                      <a:pt x="128" y="68"/>
                      <a:pt x="164" y="93"/>
                      <a:pt x="201" y="116"/>
                    </a:cubicBezTo>
                    <a:cubicBezTo>
                      <a:pt x="213" y="123"/>
                      <a:pt x="212" y="130"/>
                      <a:pt x="205" y="139"/>
                    </a:cubicBezTo>
                    <a:cubicBezTo>
                      <a:pt x="198" y="147"/>
                      <a:pt x="196" y="161"/>
                      <a:pt x="179" y="150"/>
                    </a:cubicBezTo>
                    <a:cubicBezTo>
                      <a:pt x="125" y="114"/>
                      <a:pt x="70" y="79"/>
                      <a:pt x="14" y="44"/>
                    </a:cubicBezTo>
                    <a:cubicBezTo>
                      <a:pt x="1" y="36"/>
                      <a:pt x="0" y="29"/>
                      <a:pt x="9" y="18"/>
                    </a:cubicBezTo>
                    <a:cubicBezTo>
                      <a:pt x="13" y="13"/>
                      <a:pt x="16" y="8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1" name="Freeform 260"/>
              <p:cNvSpPr/>
              <p:nvPr/>
            </p:nvSpPr>
            <p:spPr bwMode="auto">
              <a:xfrm>
                <a:off x="19791363" y="6102350"/>
                <a:ext cx="581025" cy="357188"/>
              </a:xfrm>
              <a:custGeom>
                <a:avLst/>
                <a:gdLst>
                  <a:gd name="T0" fmla="*/ 36 w 184"/>
                  <a:gd name="T1" fmla="*/ 68 h 113"/>
                  <a:gd name="T2" fmla="*/ 126 w 184"/>
                  <a:gd name="T3" fmla="*/ 9 h 113"/>
                  <a:gd name="T4" fmla="*/ 134 w 184"/>
                  <a:gd name="T5" fmla="*/ 2 h 113"/>
                  <a:gd name="T6" fmla="*/ 148 w 184"/>
                  <a:gd name="T7" fmla="*/ 2 h 113"/>
                  <a:gd name="T8" fmla="*/ 150 w 184"/>
                  <a:gd name="T9" fmla="*/ 14 h 113"/>
                  <a:gd name="T10" fmla="*/ 147 w 184"/>
                  <a:gd name="T11" fmla="*/ 31 h 113"/>
                  <a:gd name="T12" fmla="*/ 155 w 184"/>
                  <a:gd name="T13" fmla="*/ 29 h 113"/>
                  <a:gd name="T14" fmla="*/ 178 w 184"/>
                  <a:gd name="T15" fmla="*/ 33 h 113"/>
                  <a:gd name="T16" fmla="*/ 170 w 184"/>
                  <a:gd name="T17" fmla="*/ 54 h 113"/>
                  <a:gd name="T18" fmla="*/ 150 w 184"/>
                  <a:gd name="T19" fmla="*/ 79 h 113"/>
                  <a:gd name="T20" fmla="*/ 138 w 184"/>
                  <a:gd name="T21" fmla="*/ 91 h 113"/>
                  <a:gd name="T22" fmla="*/ 130 w 184"/>
                  <a:gd name="T23" fmla="*/ 85 h 113"/>
                  <a:gd name="T24" fmla="*/ 133 w 184"/>
                  <a:gd name="T25" fmla="*/ 67 h 113"/>
                  <a:gd name="T26" fmla="*/ 125 w 184"/>
                  <a:gd name="T27" fmla="*/ 33 h 113"/>
                  <a:gd name="T28" fmla="*/ 111 w 184"/>
                  <a:gd name="T29" fmla="*/ 38 h 113"/>
                  <a:gd name="T30" fmla="*/ 77 w 184"/>
                  <a:gd name="T31" fmla="*/ 83 h 113"/>
                  <a:gd name="T32" fmla="*/ 68 w 184"/>
                  <a:gd name="T33" fmla="*/ 99 h 113"/>
                  <a:gd name="T34" fmla="*/ 52 w 184"/>
                  <a:gd name="T35" fmla="*/ 102 h 113"/>
                  <a:gd name="T36" fmla="*/ 31 w 184"/>
                  <a:gd name="T37" fmla="*/ 105 h 113"/>
                  <a:gd name="T38" fmla="*/ 14 w 184"/>
                  <a:gd name="T39" fmla="*/ 111 h 113"/>
                  <a:gd name="T40" fmla="*/ 2 w 184"/>
                  <a:gd name="T41" fmla="*/ 92 h 113"/>
                  <a:gd name="T42" fmla="*/ 32 w 184"/>
                  <a:gd name="T43" fmla="*/ 25 h 113"/>
                  <a:gd name="T44" fmla="*/ 53 w 184"/>
                  <a:gd name="T45" fmla="*/ 20 h 113"/>
                  <a:gd name="T46" fmla="*/ 50 w 184"/>
                  <a:gd name="T47" fmla="*/ 41 h 113"/>
                  <a:gd name="T48" fmla="*/ 36 w 184"/>
                  <a:gd name="T49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4" h="113">
                    <a:moveTo>
                      <a:pt x="36" y="68"/>
                    </a:moveTo>
                    <a:cubicBezTo>
                      <a:pt x="70" y="52"/>
                      <a:pt x="103" y="37"/>
                      <a:pt x="126" y="9"/>
                    </a:cubicBezTo>
                    <a:cubicBezTo>
                      <a:pt x="128" y="6"/>
                      <a:pt x="131" y="3"/>
                      <a:pt x="134" y="2"/>
                    </a:cubicBezTo>
                    <a:cubicBezTo>
                      <a:pt x="138" y="1"/>
                      <a:pt x="144" y="0"/>
                      <a:pt x="148" y="2"/>
                    </a:cubicBezTo>
                    <a:cubicBezTo>
                      <a:pt x="150" y="4"/>
                      <a:pt x="150" y="10"/>
                      <a:pt x="150" y="14"/>
                    </a:cubicBezTo>
                    <a:cubicBezTo>
                      <a:pt x="150" y="19"/>
                      <a:pt x="148" y="24"/>
                      <a:pt x="147" y="31"/>
                    </a:cubicBezTo>
                    <a:cubicBezTo>
                      <a:pt x="152" y="30"/>
                      <a:pt x="154" y="30"/>
                      <a:pt x="155" y="29"/>
                    </a:cubicBezTo>
                    <a:cubicBezTo>
                      <a:pt x="164" y="23"/>
                      <a:pt x="173" y="23"/>
                      <a:pt x="178" y="33"/>
                    </a:cubicBezTo>
                    <a:cubicBezTo>
                      <a:pt x="184" y="43"/>
                      <a:pt x="176" y="48"/>
                      <a:pt x="170" y="54"/>
                    </a:cubicBezTo>
                    <a:cubicBezTo>
                      <a:pt x="162" y="61"/>
                      <a:pt x="157" y="71"/>
                      <a:pt x="150" y="79"/>
                    </a:cubicBezTo>
                    <a:cubicBezTo>
                      <a:pt x="147" y="83"/>
                      <a:pt x="143" y="88"/>
                      <a:pt x="138" y="91"/>
                    </a:cubicBezTo>
                    <a:cubicBezTo>
                      <a:pt x="137" y="92"/>
                      <a:pt x="130" y="87"/>
                      <a:pt x="130" y="85"/>
                    </a:cubicBezTo>
                    <a:cubicBezTo>
                      <a:pt x="129" y="79"/>
                      <a:pt x="130" y="72"/>
                      <a:pt x="133" y="67"/>
                    </a:cubicBezTo>
                    <a:cubicBezTo>
                      <a:pt x="139" y="58"/>
                      <a:pt x="135" y="36"/>
                      <a:pt x="125" y="33"/>
                    </a:cubicBezTo>
                    <a:cubicBezTo>
                      <a:pt x="121" y="32"/>
                      <a:pt x="114" y="34"/>
                      <a:pt x="111" y="38"/>
                    </a:cubicBezTo>
                    <a:cubicBezTo>
                      <a:pt x="99" y="52"/>
                      <a:pt x="88" y="68"/>
                      <a:pt x="77" y="83"/>
                    </a:cubicBezTo>
                    <a:cubicBezTo>
                      <a:pt x="74" y="88"/>
                      <a:pt x="71" y="94"/>
                      <a:pt x="68" y="99"/>
                    </a:cubicBezTo>
                    <a:cubicBezTo>
                      <a:pt x="64" y="105"/>
                      <a:pt x="59" y="107"/>
                      <a:pt x="52" y="102"/>
                    </a:cubicBezTo>
                    <a:cubicBezTo>
                      <a:pt x="45" y="98"/>
                      <a:pt x="38" y="97"/>
                      <a:pt x="31" y="105"/>
                    </a:cubicBezTo>
                    <a:cubicBezTo>
                      <a:pt x="27" y="109"/>
                      <a:pt x="17" y="113"/>
                      <a:pt x="14" y="111"/>
                    </a:cubicBezTo>
                    <a:cubicBezTo>
                      <a:pt x="9" y="106"/>
                      <a:pt x="0" y="96"/>
                      <a:pt x="2" y="92"/>
                    </a:cubicBezTo>
                    <a:cubicBezTo>
                      <a:pt x="10" y="69"/>
                      <a:pt x="21" y="47"/>
                      <a:pt x="32" y="25"/>
                    </a:cubicBezTo>
                    <a:cubicBezTo>
                      <a:pt x="36" y="18"/>
                      <a:pt x="45" y="12"/>
                      <a:pt x="53" y="20"/>
                    </a:cubicBezTo>
                    <a:cubicBezTo>
                      <a:pt x="62" y="28"/>
                      <a:pt x="53" y="34"/>
                      <a:pt x="50" y="41"/>
                    </a:cubicBezTo>
                    <a:cubicBezTo>
                      <a:pt x="45" y="50"/>
                      <a:pt x="40" y="59"/>
                      <a:pt x="3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Freeform 261"/>
              <p:cNvSpPr/>
              <p:nvPr/>
            </p:nvSpPr>
            <p:spPr bwMode="auto">
              <a:xfrm>
                <a:off x="21404263" y="6054725"/>
                <a:ext cx="508000" cy="223838"/>
              </a:xfrm>
              <a:custGeom>
                <a:avLst/>
                <a:gdLst>
                  <a:gd name="T0" fmla="*/ 59 w 161"/>
                  <a:gd name="T1" fmla="*/ 68 h 71"/>
                  <a:gd name="T2" fmla="*/ 3 w 161"/>
                  <a:gd name="T3" fmla="*/ 42 h 71"/>
                  <a:gd name="T4" fmla="*/ 17 w 161"/>
                  <a:gd name="T5" fmla="*/ 27 h 71"/>
                  <a:gd name="T6" fmla="*/ 115 w 161"/>
                  <a:gd name="T7" fmla="*/ 7 h 71"/>
                  <a:gd name="T8" fmla="*/ 146 w 161"/>
                  <a:gd name="T9" fmla="*/ 2 h 71"/>
                  <a:gd name="T10" fmla="*/ 152 w 161"/>
                  <a:gd name="T11" fmla="*/ 26 h 71"/>
                  <a:gd name="T12" fmla="*/ 59 w 161"/>
                  <a:gd name="T13" fmla="*/ 6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71">
                    <a:moveTo>
                      <a:pt x="59" y="68"/>
                    </a:moveTo>
                    <a:cubicBezTo>
                      <a:pt x="22" y="68"/>
                      <a:pt x="8" y="59"/>
                      <a:pt x="3" y="42"/>
                    </a:cubicBezTo>
                    <a:cubicBezTo>
                      <a:pt x="0" y="30"/>
                      <a:pt x="4" y="25"/>
                      <a:pt x="17" y="27"/>
                    </a:cubicBezTo>
                    <a:cubicBezTo>
                      <a:pt x="52" y="32"/>
                      <a:pt x="84" y="24"/>
                      <a:pt x="115" y="7"/>
                    </a:cubicBezTo>
                    <a:cubicBezTo>
                      <a:pt x="123" y="2"/>
                      <a:pt x="135" y="0"/>
                      <a:pt x="146" y="2"/>
                    </a:cubicBezTo>
                    <a:cubicBezTo>
                      <a:pt x="157" y="3"/>
                      <a:pt x="161" y="19"/>
                      <a:pt x="152" y="26"/>
                    </a:cubicBezTo>
                    <a:cubicBezTo>
                      <a:pt x="121" y="50"/>
                      <a:pt x="89" y="71"/>
                      <a:pt x="59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Freeform 262"/>
              <p:cNvSpPr/>
              <p:nvPr/>
            </p:nvSpPr>
            <p:spPr bwMode="auto">
              <a:xfrm>
                <a:off x="16486188" y="4778375"/>
                <a:ext cx="125412" cy="127000"/>
              </a:xfrm>
              <a:custGeom>
                <a:avLst/>
                <a:gdLst>
                  <a:gd name="T0" fmla="*/ 40 w 40"/>
                  <a:gd name="T1" fmla="*/ 30 h 40"/>
                  <a:gd name="T2" fmla="*/ 29 w 40"/>
                  <a:gd name="T3" fmla="*/ 39 h 40"/>
                  <a:gd name="T4" fmla="*/ 2 w 40"/>
                  <a:gd name="T5" fmla="*/ 14 h 40"/>
                  <a:gd name="T6" fmla="*/ 16 w 40"/>
                  <a:gd name="T7" fmla="*/ 3 h 40"/>
                  <a:gd name="T8" fmla="*/ 40 w 40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40" y="30"/>
                    </a:moveTo>
                    <a:cubicBezTo>
                      <a:pt x="37" y="32"/>
                      <a:pt x="34" y="38"/>
                      <a:pt x="29" y="39"/>
                    </a:cubicBezTo>
                    <a:cubicBezTo>
                      <a:pt x="19" y="40"/>
                      <a:pt x="0" y="23"/>
                      <a:pt x="2" y="14"/>
                    </a:cubicBezTo>
                    <a:cubicBezTo>
                      <a:pt x="3" y="9"/>
                      <a:pt x="10" y="4"/>
                      <a:pt x="16" y="3"/>
                    </a:cubicBezTo>
                    <a:cubicBezTo>
                      <a:pt x="27" y="0"/>
                      <a:pt x="39" y="14"/>
                      <a:pt x="4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Freeform 263"/>
              <p:cNvSpPr/>
              <p:nvPr/>
            </p:nvSpPr>
            <p:spPr bwMode="auto">
              <a:xfrm>
                <a:off x="16652875" y="4943475"/>
                <a:ext cx="136525" cy="131763"/>
              </a:xfrm>
              <a:custGeom>
                <a:avLst/>
                <a:gdLst>
                  <a:gd name="T0" fmla="*/ 43 w 43"/>
                  <a:gd name="T1" fmla="*/ 28 h 42"/>
                  <a:gd name="T2" fmla="*/ 24 w 43"/>
                  <a:gd name="T3" fmla="*/ 37 h 42"/>
                  <a:gd name="T4" fmla="*/ 1 w 43"/>
                  <a:gd name="T5" fmla="*/ 18 h 42"/>
                  <a:gd name="T6" fmla="*/ 2 w 43"/>
                  <a:gd name="T7" fmla="*/ 7 h 42"/>
                  <a:gd name="T8" fmla="*/ 43 w 43"/>
                  <a:gd name="T9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2">
                    <a:moveTo>
                      <a:pt x="43" y="28"/>
                    </a:moveTo>
                    <a:cubicBezTo>
                      <a:pt x="43" y="37"/>
                      <a:pt x="34" y="42"/>
                      <a:pt x="24" y="37"/>
                    </a:cubicBezTo>
                    <a:cubicBezTo>
                      <a:pt x="16" y="32"/>
                      <a:pt x="8" y="25"/>
                      <a:pt x="1" y="18"/>
                    </a:cubicBezTo>
                    <a:cubicBezTo>
                      <a:pt x="0" y="16"/>
                      <a:pt x="0" y="9"/>
                      <a:pt x="2" y="7"/>
                    </a:cubicBezTo>
                    <a:cubicBezTo>
                      <a:pt x="13" y="0"/>
                      <a:pt x="42" y="15"/>
                      <a:pt x="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Freeform 283"/>
              <p:cNvSpPr>
                <a:spLocks noEditPoints="1"/>
              </p:cNvSpPr>
              <p:nvPr/>
            </p:nvSpPr>
            <p:spPr bwMode="auto">
              <a:xfrm>
                <a:off x="16368713" y="-493712"/>
                <a:ext cx="6076950" cy="6075363"/>
              </a:xfrm>
              <a:custGeom>
                <a:avLst/>
                <a:gdLst>
                  <a:gd name="T0" fmla="*/ 1922 w 1925"/>
                  <a:gd name="T1" fmla="*/ 963 h 1923"/>
                  <a:gd name="T2" fmla="*/ 3 w 1925"/>
                  <a:gd name="T3" fmla="*/ 955 h 1923"/>
                  <a:gd name="T4" fmla="*/ 1027 w 1925"/>
                  <a:gd name="T5" fmla="*/ 409 h 1923"/>
                  <a:gd name="T6" fmla="*/ 1155 w 1925"/>
                  <a:gd name="T7" fmla="*/ 498 h 1923"/>
                  <a:gd name="T8" fmla="*/ 1499 w 1925"/>
                  <a:gd name="T9" fmla="*/ 738 h 1923"/>
                  <a:gd name="T10" fmla="*/ 1574 w 1925"/>
                  <a:gd name="T11" fmla="*/ 643 h 1923"/>
                  <a:gd name="T12" fmla="*/ 1461 w 1925"/>
                  <a:gd name="T13" fmla="*/ 546 h 1923"/>
                  <a:gd name="T14" fmla="*/ 1457 w 1925"/>
                  <a:gd name="T15" fmla="*/ 403 h 1923"/>
                  <a:gd name="T16" fmla="*/ 1338 w 1925"/>
                  <a:gd name="T17" fmla="*/ 399 h 1923"/>
                  <a:gd name="T18" fmla="*/ 1331 w 1925"/>
                  <a:gd name="T19" fmla="*/ 472 h 1923"/>
                  <a:gd name="T20" fmla="*/ 1038 w 1925"/>
                  <a:gd name="T21" fmla="*/ 267 h 1923"/>
                  <a:gd name="T22" fmla="*/ 1025 w 1925"/>
                  <a:gd name="T23" fmla="*/ 127 h 1923"/>
                  <a:gd name="T24" fmla="*/ 900 w 1925"/>
                  <a:gd name="T25" fmla="*/ 128 h 1923"/>
                  <a:gd name="T26" fmla="*/ 885 w 1925"/>
                  <a:gd name="T27" fmla="*/ 269 h 1923"/>
                  <a:gd name="T28" fmla="*/ 592 w 1925"/>
                  <a:gd name="T29" fmla="*/ 471 h 1923"/>
                  <a:gd name="T30" fmla="*/ 578 w 1925"/>
                  <a:gd name="T31" fmla="*/ 382 h 1923"/>
                  <a:gd name="T32" fmla="*/ 465 w 1925"/>
                  <a:gd name="T33" fmla="*/ 420 h 1923"/>
                  <a:gd name="T34" fmla="*/ 446 w 1925"/>
                  <a:gd name="T35" fmla="*/ 576 h 1923"/>
                  <a:gd name="T36" fmla="*/ 336 w 1925"/>
                  <a:gd name="T37" fmla="*/ 717 h 1923"/>
                  <a:gd name="T38" fmla="*/ 450 w 1925"/>
                  <a:gd name="T39" fmla="*/ 721 h 1923"/>
                  <a:gd name="T40" fmla="*/ 899 w 1925"/>
                  <a:gd name="T41" fmla="*/ 408 h 1923"/>
                  <a:gd name="T42" fmla="*/ 890 w 1925"/>
                  <a:gd name="T43" fmla="*/ 507 h 1923"/>
                  <a:gd name="T44" fmla="*/ 467 w 1925"/>
                  <a:gd name="T45" fmla="*/ 803 h 1923"/>
                  <a:gd name="T46" fmla="*/ 332 w 1925"/>
                  <a:gd name="T47" fmla="*/ 953 h 1923"/>
                  <a:gd name="T48" fmla="*/ 440 w 1925"/>
                  <a:gd name="T49" fmla="*/ 971 h 1923"/>
                  <a:gd name="T50" fmla="*/ 464 w 1925"/>
                  <a:gd name="T51" fmla="*/ 1033 h 1923"/>
                  <a:gd name="T52" fmla="*/ 355 w 1925"/>
                  <a:gd name="T53" fmla="*/ 1124 h 1923"/>
                  <a:gd name="T54" fmla="*/ 428 w 1925"/>
                  <a:gd name="T55" fmla="*/ 1221 h 1923"/>
                  <a:gd name="T56" fmla="*/ 464 w 1925"/>
                  <a:gd name="T57" fmla="*/ 1208 h 1923"/>
                  <a:gd name="T58" fmla="*/ 454 w 1925"/>
                  <a:gd name="T59" fmla="*/ 1296 h 1923"/>
                  <a:gd name="T60" fmla="*/ 331 w 1925"/>
                  <a:gd name="T61" fmla="*/ 1401 h 1923"/>
                  <a:gd name="T62" fmla="*/ 427 w 1925"/>
                  <a:gd name="T63" fmla="*/ 1465 h 1923"/>
                  <a:gd name="T64" fmla="*/ 831 w 1925"/>
                  <a:gd name="T65" fmla="*/ 1182 h 1923"/>
                  <a:gd name="T66" fmla="*/ 899 w 1925"/>
                  <a:gd name="T67" fmla="*/ 1152 h 1923"/>
                  <a:gd name="T68" fmla="*/ 887 w 1925"/>
                  <a:gd name="T69" fmla="*/ 1236 h 1923"/>
                  <a:gd name="T70" fmla="*/ 415 w 1925"/>
                  <a:gd name="T71" fmla="*/ 1565 h 1923"/>
                  <a:gd name="T72" fmla="*/ 490 w 1925"/>
                  <a:gd name="T73" fmla="*/ 1661 h 1923"/>
                  <a:gd name="T74" fmla="*/ 855 w 1925"/>
                  <a:gd name="T75" fmla="*/ 1405 h 1923"/>
                  <a:gd name="T76" fmla="*/ 899 w 1925"/>
                  <a:gd name="T77" fmla="*/ 1395 h 1923"/>
                  <a:gd name="T78" fmla="*/ 938 w 1925"/>
                  <a:gd name="T79" fmla="*/ 1755 h 1923"/>
                  <a:gd name="T80" fmla="*/ 1025 w 1925"/>
                  <a:gd name="T81" fmla="*/ 1691 h 1923"/>
                  <a:gd name="T82" fmla="*/ 1027 w 1925"/>
                  <a:gd name="T83" fmla="*/ 1378 h 1923"/>
                  <a:gd name="T84" fmla="*/ 1333 w 1925"/>
                  <a:gd name="T85" fmla="*/ 1590 h 1923"/>
                  <a:gd name="T86" fmla="*/ 1526 w 1925"/>
                  <a:gd name="T87" fmla="*/ 1649 h 1923"/>
                  <a:gd name="T88" fmla="*/ 1482 w 1925"/>
                  <a:gd name="T89" fmla="*/ 1545 h 1923"/>
                  <a:gd name="T90" fmla="*/ 1025 w 1925"/>
                  <a:gd name="T91" fmla="*/ 1181 h 1923"/>
                  <a:gd name="T92" fmla="*/ 1037 w 1925"/>
                  <a:gd name="T93" fmla="*/ 1143 h 1923"/>
                  <a:gd name="T94" fmla="*/ 1302 w 1925"/>
                  <a:gd name="T95" fmla="*/ 1327 h 1923"/>
                  <a:gd name="T96" fmla="*/ 1540 w 1925"/>
                  <a:gd name="T97" fmla="*/ 1477 h 1923"/>
                  <a:gd name="T98" fmla="*/ 1569 w 1925"/>
                  <a:gd name="T99" fmla="*/ 1365 h 1923"/>
                  <a:gd name="T100" fmla="*/ 1460 w 1925"/>
                  <a:gd name="T101" fmla="*/ 1237 h 1923"/>
                  <a:gd name="T102" fmla="*/ 1465 w 1925"/>
                  <a:gd name="T103" fmla="*/ 1199 h 1923"/>
                  <a:gd name="T104" fmla="*/ 1587 w 1925"/>
                  <a:gd name="T105" fmla="*/ 1208 h 1923"/>
                  <a:gd name="T106" fmla="*/ 1491 w 1925"/>
                  <a:gd name="T107" fmla="*/ 1070 h 1923"/>
                  <a:gd name="T108" fmla="*/ 1461 w 1925"/>
                  <a:gd name="T109" fmla="*/ 959 h 1923"/>
                  <a:gd name="T110" fmla="*/ 1497 w 1925"/>
                  <a:gd name="T111" fmla="*/ 980 h 1923"/>
                  <a:gd name="T112" fmla="*/ 1568 w 1925"/>
                  <a:gd name="T113" fmla="*/ 880 h 1923"/>
                  <a:gd name="T114" fmla="*/ 1062 w 1925"/>
                  <a:gd name="T115" fmla="*/ 526 h 1923"/>
                  <a:gd name="T116" fmla="*/ 1025 w 1925"/>
                  <a:gd name="T117" fmla="*/ 424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5" h="1923">
                    <a:moveTo>
                      <a:pt x="961" y="0"/>
                    </a:moveTo>
                    <a:cubicBezTo>
                      <a:pt x="1503" y="3"/>
                      <a:pt x="1925" y="439"/>
                      <a:pt x="1922" y="963"/>
                    </a:cubicBezTo>
                    <a:cubicBezTo>
                      <a:pt x="1919" y="1496"/>
                      <a:pt x="1485" y="1923"/>
                      <a:pt x="954" y="1918"/>
                    </a:cubicBezTo>
                    <a:cubicBezTo>
                      <a:pt x="427" y="1913"/>
                      <a:pt x="0" y="1486"/>
                      <a:pt x="3" y="955"/>
                    </a:cubicBezTo>
                    <a:cubicBezTo>
                      <a:pt x="6" y="419"/>
                      <a:pt x="439" y="3"/>
                      <a:pt x="961" y="0"/>
                    </a:cubicBezTo>
                    <a:close/>
                    <a:moveTo>
                      <a:pt x="1027" y="409"/>
                    </a:moveTo>
                    <a:cubicBezTo>
                      <a:pt x="1034" y="413"/>
                      <a:pt x="1039" y="416"/>
                      <a:pt x="1044" y="420"/>
                    </a:cubicBezTo>
                    <a:cubicBezTo>
                      <a:pt x="1081" y="446"/>
                      <a:pt x="1118" y="472"/>
                      <a:pt x="1155" y="498"/>
                    </a:cubicBezTo>
                    <a:cubicBezTo>
                      <a:pt x="1237" y="555"/>
                      <a:pt x="1319" y="613"/>
                      <a:pt x="1401" y="670"/>
                    </a:cubicBezTo>
                    <a:cubicBezTo>
                      <a:pt x="1434" y="693"/>
                      <a:pt x="1466" y="716"/>
                      <a:pt x="1499" y="738"/>
                    </a:cubicBezTo>
                    <a:cubicBezTo>
                      <a:pt x="1531" y="760"/>
                      <a:pt x="1572" y="750"/>
                      <a:pt x="1589" y="718"/>
                    </a:cubicBezTo>
                    <a:cubicBezTo>
                      <a:pt x="1603" y="692"/>
                      <a:pt x="1598" y="661"/>
                      <a:pt x="1574" y="643"/>
                    </a:cubicBezTo>
                    <a:cubicBezTo>
                      <a:pt x="1542" y="619"/>
                      <a:pt x="1508" y="595"/>
                      <a:pt x="1474" y="572"/>
                    </a:cubicBezTo>
                    <a:cubicBezTo>
                      <a:pt x="1465" y="566"/>
                      <a:pt x="1460" y="558"/>
                      <a:pt x="1461" y="546"/>
                    </a:cubicBezTo>
                    <a:cubicBezTo>
                      <a:pt x="1461" y="509"/>
                      <a:pt x="1461" y="472"/>
                      <a:pt x="1461" y="435"/>
                    </a:cubicBezTo>
                    <a:cubicBezTo>
                      <a:pt x="1461" y="424"/>
                      <a:pt x="1460" y="413"/>
                      <a:pt x="1457" y="403"/>
                    </a:cubicBezTo>
                    <a:cubicBezTo>
                      <a:pt x="1451" y="377"/>
                      <a:pt x="1425" y="357"/>
                      <a:pt x="1399" y="357"/>
                    </a:cubicBezTo>
                    <a:cubicBezTo>
                      <a:pt x="1372" y="356"/>
                      <a:pt x="1345" y="373"/>
                      <a:pt x="1338" y="399"/>
                    </a:cubicBezTo>
                    <a:cubicBezTo>
                      <a:pt x="1334" y="415"/>
                      <a:pt x="1335" y="433"/>
                      <a:pt x="1333" y="451"/>
                    </a:cubicBezTo>
                    <a:cubicBezTo>
                      <a:pt x="1333" y="456"/>
                      <a:pt x="1332" y="462"/>
                      <a:pt x="1331" y="472"/>
                    </a:cubicBezTo>
                    <a:cubicBezTo>
                      <a:pt x="1318" y="462"/>
                      <a:pt x="1309" y="455"/>
                      <a:pt x="1299" y="448"/>
                    </a:cubicBezTo>
                    <a:cubicBezTo>
                      <a:pt x="1212" y="388"/>
                      <a:pt x="1125" y="327"/>
                      <a:pt x="1038" y="267"/>
                    </a:cubicBezTo>
                    <a:cubicBezTo>
                      <a:pt x="1028" y="260"/>
                      <a:pt x="1025" y="253"/>
                      <a:pt x="1025" y="242"/>
                    </a:cubicBezTo>
                    <a:cubicBezTo>
                      <a:pt x="1026" y="204"/>
                      <a:pt x="1026" y="165"/>
                      <a:pt x="1025" y="127"/>
                    </a:cubicBezTo>
                    <a:cubicBezTo>
                      <a:pt x="1025" y="88"/>
                      <a:pt x="998" y="61"/>
                      <a:pt x="962" y="62"/>
                    </a:cubicBezTo>
                    <a:cubicBezTo>
                      <a:pt x="926" y="62"/>
                      <a:pt x="900" y="89"/>
                      <a:pt x="900" y="128"/>
                    </a:cubicBezTo>
                    <a:cubicBezTo>
                      <a:pt x="899" y="165"/>
                      <a:pt x="899" y="203"/>
                      <a:pt x="900" y="240"/>
                    </a:cubicBezTo>
                    <a:cubicBezTo>
                      <a:pt x="900" y="253"/>
                      <a:pt x="896" y="261"/>
                      <a:pt x="885" y="269"/>
                    </a:cubicBezTo>
                    <a:cubicBezTo>
                      <a:pt x="794" y="331"/>
                      <a:pt x="704" y="395"/>
                      <a:pt x="614" y="458"/>
                    </a:cubicBezTo>
                    <a:cubicBezTo>
                      <a:pt x="608" y="462"/>
                      <a:pt x="602" y="466"/>
                      <a:pt x="592" y="471"/>
                    </a:cubicBezTo>
                    <a:cubicBezTo>
                      <a:pt x="592" y="456"/>
                      <a:pt x="593" y="444"/>
                      <a:pt x="591" y="433"/>
                    </a:cubicBezTo>
                    <a:cubicBezTo>
                      <a:pt x="588" y="416"/>
                      <a:pt x="587" y="397"/>
                      <a:pt x="578" y="382"/>
                    </a:cubicBezTo>
                    <a:cubicBezTo>
                      <a:pt x="564" y="359"/>
                      <a:pt x="535" y="352"/>
                      <a:pt x="507" y="360"/>
                    </a:cubicBezTo>
                    <a:cubicBezTo>
                      <a:pt x="484" y="367"/>
                      <a:pt x="466" y="391"/>
                      <a:pt x="465" y="420"/>
                    </a:cubicBezTo>
                    <a:cubicBezTo>
                      <a:pt x="464" y="459"/>
                      <a:pt x="464" y="499"/>
                      <a:pt x="465" y="538"/>
                    </a:cubicBezTo>
                    <a:cubicBezTo>
                      <a:pt x="465" y="555"/>
                      <a:pt x="460" y="566"/>
                      <a:pt x="446" y="576"/>
                    </a:cubicBezTo>
                    <a:cubicBezTo>
                      <a:pt x="413" y="598"/>
                      <a:pt x="380" y="621"/>
                      <a:pt x="349" y="646"/>
                    </a:cubicBezTo>
                    <a:cubicBezTo>
                      <a:pt x="326" y="663"/>
                      <a:pt x="323" y="692"/>
                      <a:pt x="336" y="717"/>
                    </a:cubicBezTo>
                    <a:cubicBezTo>
                      <a:pt x="349" y="742"/>
                      <a:pt x="374" y="756"/>
                      <a:pt x="401" y="748"/>
                    </a:cubicBezTo>
                    <a:cubicBezTo>
                      <a:pt x="418" y="742"/>
                      <a:pt x="435" y="732"/>
                      <a:pt x="450" y="721"/>
                    </a:cubicBezTo>
                    <a:cubicBezTo>
                      <a:pt x="588" y="625"/>
                      <a:pt x="726" y="528"/>
                      <a:pt x="864" y="432"/>
                    </a:cubicBezTo>
                    <a:cubicBezTo>
                      <a:pt x="874" y="424"/>
                      <a:pt x="885" y="417"/>
                      <a:pt x="899" y="408"/>
                    </a:cubicBezTo>
                    <a:cubicBezTo>
                      <a:pt x="899" y="440"/>
                      <a:pt x="900" y="468"/>
                      <a:pt x="899" y="496"/>
                    </a:cubicBezTo>
                    <a:cubicBezTo>
                      <a:pt x="899" y="499"/>
                      <a:pt x="894" y="504"/>
                      <a:pt x="890" y="507"/>
                    </a:cubicBezTo>
                    <a:cubicBezTo>
                      <a:pt x="865" y="525"/>
                      <a:pt x="840" y="542"/>
                      <a:pt x="814" y="560"/>
                    </a:cubicBezTo>
                    <a:cubicBezTo>
                      <a:pt x="699" y="641"/>
                      <a:pt x="583" y="722"/>
                      <a:pt x="467" y="803"/>
                    </a:cubicBezTo>
                    <a:cubicBezTo>
                      <a:pt x="429" y="830"/>
                      <a:pt x="390" y="857"/>
                      <a:pt x="352" y="884"/>
                    </a:cubicBezTo>
                    <a:cubicBezTo>
                      <a:pt x="330" y="900"/>
                      <a:pt x="323" y="928"/>
                      <a:pt x="332" y="953"/>
                    </a:cubicBezTo>
                    <a:cubicBezTo>
                      <a:pt x="341" y="977"/>
                      <a:pt x="362" y="991"/>
                      <a:pt x="388" y="992"/>
                    </a:cubicBezTo>
                    <a:cubicBezTo>
                      <a:pt x="409" y="992"/>
                      <a:pt x="425" y="982"/>
                      <a:pt x="440" y="971"/>
                    </a:cubicBezTo>
                    <a:cubicBezTo>
                      <a:pt x="447" y="966"/>
                      <a:pt x="454" y="962"/>
                      <a:pt x="464" y="955"/>
                    </a:cubicBezTo>
                    <a:cubicBezTo>
                      <a:pt x="464" y="984"/>
                      <a:pt x="464" y="1009"/>
                      <a:pt x="464" y="1033"/>
                    </a:cubicBezTo>
                    <a:cubicBezTo>
                      <a:pt x="465" y="1043"/>
                      <a:pt x="462" y="1049"/>
                      <a:pt x="453" y="1055"/>
                    </a:cubicBezTo>
                    <a:cubicBezTo>
                      <a:pt x="420" y="1078"/>
                      <a:pt x="388" y="1101"/>
                      <a:pt x="355" y="1124"/>
                    </a:cubicBezTo>
                    <a:cubicBezTo>
                      <a:pt x="328" y="1143"/>
                      <a:pt x="320" y="1179"/>
                      <a:pt x="338" y="1206"/>
                    </a:cubicBezTo>
                    <a:cubicBezTo>
                      <a:pt x="357" y="1237"/>
                      <a:pt x="395" y="1244"/>
                      <a:pt x="428" y="1221"/>
                    </a:cubicBezTo>
                    <a:cubicBezTo>
                      <a:pt x="439" y="1214"/>
                      <a:pt x="449" y="1207"/>
                      <a:pt x="461" y="1199"/>
                    </a:cubicBezTo>
                    <a:cubicBezTo>
                      <a:pt x="462" y="1203"/>
                      <a:pt x="464" y="1205"/>
                      <a:pt x="464" y="1208"/>
                    </a:cubicBezTo>
                    <a:cubicBezTo>
                      <a:pt x="464" y="1232"/>
                      <a:pt x="465" y="1257"/>
                      <a:pt x="464" y="1281"/>
                    </a:cubicBezTo>
                    <a:cubicBezTo>
                      <a:pt x="464" y="1286"/>
                      <a:pt x="459" y="1293"/>
                      <a:pt x="454" y="1296"/>
                    </a:cubicBezTo>
                    <a:cubicBezTo>
                      <a:pt x="422" y="1320"/>
                      <a:pt x="388" y="1341"/>
                      <a:pt x="357" y="1366"/>
                    </a:cubicBezTo>
                    <a:cubicBezTo>
                      <a:pt x="346" y="1375"/>
                      <a:pt x="336" y="1388"/>
                      <a:pt x="331" y="1401"/>
                    </a:cubicBezTo>
                    <a:cubicBezTo>
                      <a:pt x="323" y="1425"/>
                      <a:pt x="334" y="1452"/>
                      <a:pt x="354" y="1466"/>
                    </a:cubicBezTo>
                    <a:cubicBezTo>
                      <a:pt x="376" y="1482"/>
                      <a:pt x="403" y="1481"/>
                      <a:pt x="427" y="1465"/>
                    </a:cubicBezTo>
                    <a:cubicBezTo>
                      <a:pt x="474" y="1431"/>
                      <a:pt x="522" y="1398"/>
                      <a:pt x="569" y="1365"/>
                    </a:cubicBezTo>
                    <a:cubicBezTo>
                      <a:pt x="656" y="1304"/>
                      <a:pt x="744" y="1243"/>
                      <a:pt x="831" y="1182"/>
                    </a:cubicBezTo>
                    <a:cubicBezTo>
                      <a:pt x="852" y="1167"/>
                      <a:pt x="874" y="1152"/>
                      <a:pt x="898" y="1135"/>
                    </a:cubicBezTo>
                    <a:cubicBezTo>
                      <a:pt x="899" y="1143"/>
                      <a:pt x="899" y="1148"/>
                      <a:pt x="899" y="1152"/>
                    </a:cubicBezTo>
                    <a:cubicBezTo>
                      <a:pt x="899" y="1171"/>
                      <a:pt x="899" y="1190"/>
                      <a:pt x="900" y="1209"/>
                    </a:cubicBezTo>
                    <a:cubicBezTo>
                      <a:pt x="900" y="1221"/>
                      <a:pt x="896" y="1229"/>
                      <a:pt x="887" y="1236"/>
                    </a:cubicBezTo>
                    <a:cubicBezTo>
                      <a:pt x="793" y="1301"/>
                      <a:pt x="699" y="1366"/>
                      <a:pt x="605" y="1432"/>
                    </a:cubicBezTo>
                    <a:cubicBezTo>
                      <a:pt x="542" y="1476"/>
                      <a:pt x="478" y="1520"/>
                      <a:pt x="415" y="1565"/>
                    </a:cubicBezTo>
                    <a:cubicBezTo>
                      <a:pt x="392" y="1582"/>
                      <a:pt x="383" y="1610"/>
                      <a:pt x="392" y="1634"/>
                    </a:cubicBezTo>
                    <a:cubicBezTo>
                      <a:pt x="408" y="1676"/>
                      <a:pt x="451" y="1688"/>
                      <a:pt x="490" y="1661"/>
                    </a:cubicBezTo>
                    <a:cubicBezTo>
                      <a:pt x="550" y="1619"/>
                      <a:pt x="611" y="1577"/>
                      <a:pt x="671" y="1534"/>
                    </a:cubicBezTo>
                    <a:cubicBezTo>
                      <a:pt x="733" y="1491"/>
                      <a:pt x="794" y="1448"/>
                      <a:pt x="855" y="1405"/>
                    </a:cubicBezTo>
                    <a:cubicBezTo>
                      <a:pt x="869" y="1396"/>
                      <a:pt x="882" y="1387"/>
                      <a:pt x="898" y="1376"/>
                    </a:cubicBezTo>
                    <a:cubicBezTo>
                      <a:pt x="899" y="1384"/>
                      <a:pt x="899" y="1390"/>
                      <a:pt x="899" y="1395"/>
                    </a:cubicBezTo>
                    <a:cubicBezTo>
                      <a:pt x="899" y="1496"/>
                      <a:pt x="899" y="1597"/>
                      <a:pt x="900" y="1698"/>
                    </a:cubicBezTo>
                    <a:cubicBezTo>
                      <a:pt x="900" y="1725"/>
                      <a:pt x="913" y="1745"/>
                      <a:pt x="938" y="1755"/>
                    </a:cubicBezTo>
                    <a:cubicBezTo>
                      <a:pt x="961" y="1765"/>
                      <a:pt x="983" y="1762"/>
                      <a:pt x="1004" y="1745"/>
                    </a:cubicBezTo>
                    <a:cubicBezTo>
                      <a:pt x="1021" y="1731"/>
                      <a:pt x="1026" y="1712"/>
                      <a:pt x="1025" y="1691"/>
                    </a:cubicBezTo>
                    <a:cubicBezTo>
                      <a:pt x="1025" y="1592"/>
                      <a:pt x="1025" y="1493"/>
                      <a:pt x="1026" y="1394"/>
                    </a:cubicBezTo>
                    <a:cubicBezTo>
                      <a:pt x="1026" y="1389"/>
                      <a:pt x="1026" y="1384"/>
                      <a:pt x="1027" y="1378"/>
                    </a:cubicBezTo>
                    <a:cubicBezTo>
                      <a:pt x="1031" y="1379"/>
                      <a:pt x="1032" y="1380"/>
                      <a:pt x="1033" y="1381"/>
                    </a:cubicBezTo>
                    <a:cubicBezTo>
                      <a:pt x="1133" y="1450"/>
                      <a:pt x="1233" y="1520"/>
                      <a:pt x="1333" y="1590"/>
                    </a:cubicBezTo>
                    <a:cubicBezTo>
                      <a:pt x="1370" y="1615"/>
                      <a:pt x="1405" y="1641"/>
                      <a:pt x="1443" y="1666"/>
                    </a:cubicBezTo>
                    <a:cubicBezTo>
                      <a:pt x="1472" y="1685"/>
                      <a:pt x="1506" y="1677"/>
                      <a:pt x="1526" y="1649"/>
                    </a:cubicBezTo>
                    <a:cubicBezTo>
                      <a:pt x="1544" y="1622"/>
                      <a:pt x="1539" y="1588"/>
                      <a:pt x="1512" y="1567"/>
                    </a:cubicBezTo>
                    <a:cubicBezTo>
                      <a:pt x="1503" y="1559"/>
                      <a:pt x="1492" y="1553"/>
                      <a:pt x="1482" y="1545"/>
                    </a:cubicBezTo>
                    <a:cubicBezTo>
                      <a:pt x="1342" y="1447"/>
                      <a:pt x="1202" y="1348"/>
                      <a:pt x="1060" y="1251"/>
                    </a:cubicBezTo>
                    <a:cubicBezTo>
                      <a:pt x="1033" y="1233"/>
                      <a:pt x="1020" y="1214"/>
                      <a:pt x="1025" y="1181"/>
                    </a:cubicBezTo>
                    <a:cubicBezTo>
                      <a:pt x="1027" y="1167"/>
                      <a:pt x="1025" y="1153"/>
                      <a:pt x="1025" y="1136"/>
                    </a:cubicBezTo>
                    <a:cubicBezTo>
                      <a:pt x="1031" y="1140"/>
                      <a:pt x="1035" y="1141"/>
                      <a:pt x="1037" y="1143"/>
                    </a:cubicBezTo>
                    <a:cubicBezTo>
                      <a:pt x="1061" y="1159"/>
                      <a:pt x="1084" y="1175"/>
                      <a:pt x="1107" y="1191"/>
                    </a:cubicBezTo>
                    <a:cubicBezTo>
                      <a:pt x="1172" y="1237"/>
                      <a:pt x="1237" y="1282"/>
                      <a:pt x="1302" y="1327"/>
                    </a:cubicBezTo>
                    <a:cubicBezTo>
                      <a:pt x="1368" y="1373"/>
                      <a:pt x="1434" y="1420"/>
                      <a:pt x="1501" y="1466"/>
                    </a:cubicBezTo>
                    <a:cubicBezTo>
                      <a:pt x="1511" y="1473"/>
                      <a:pt x="1527" y="1477"/>
                      <a:pt x="1540" y="1477"/>
                    </a:cubicBezTo>
                    <a:cubicBezTo>
                      <a:pt x="1566" y="1476"/>
                      <a:pt x="1587" y="1458"/>
                      <a:pt x="1594" y="1434"/>
                    </a:cubicBezTo>
                    <a:cubicBezTo>
                      <a:pt x="1601" y="1407"/>
                      <a:pt x="1593" y="1383"/>
                      <a:pt x="1569" y="1365"/>
                    </a:cubicBezTo>
                    <a:cubicBezTo>
                      <a:pt x="1547" y="1349"/>
                      <a:pt x="1525" y="1331"/>
                      <a:pt x="1501" y="1319"/>
                    </a:cubicBezTo>
                    <a:cubicBezTo>
                      <a:pt x="1466" y="1301"/>
                      <a:pt x="1455" y="1274"/>
                      <a:pt x="1460" y="1237"/>
                    </a:cubicBezTo>
                    <a:cubicBezTo>
                      <a:pt x="1462" y="1226"/>
                      <a:pt x="1461" y="1213"/>
                      <a:pt x="1461" y="1201"/>
                    </a:cubicBezTo>
                    <a:cubicBezTo>
                      <a:pt x="1462" y="1201"/>
                      <a:pt x="1464" y="1200"/>
                      <a:pt x="1465" y="1199"/>
                    </a:cubicBezTo>
                    <a:cubicBezTo>
                      <a:pt x="1476" y="1207"/>
                      <a:pt x="1486" y="1214"/>
                      <a:pt x="1497" y="1221"/>
                    </a:cubicBezTo>
                    <a:cubicBezTo>
                      <a:pt x="1527" y="1243"/>
                      <a:pt x="1566" y="1238"/>
                      <a:pt x="1587" y="1208"/>
                    </a:cubicBezTo>
                    <a:cubicBezTo>
                      <a:pt x="1606" y="1180"/>
                      <a:pt x="1597" y="1142"/>
                      <a:pt x="1567" y="1121"/>
                    </a:cubicBezTo>
                    <a:cubicBezTo>
                      <a:pt x="1541" y="1104"/>
                      <a:pt x="1518" y="1084"/>
                      <a:pt x="1491" y="1070"/>
                    </a:cubicBezTo>
                    <a:cubicBezTo>
                      <a:pt x="1466" y="1055"/>
                      <a:pt x="1457" y="1037"/>
                      <a:pt x="1460" y="1009"/>
                    </a:cubicBezTo>
                    <a:cubicBezTo>
                      <a:pt x="1462" y="992"/>
                      <a:pt x="1461" y="975"/>
                      <a:pt x="1461" y="959"/>
                    </a:cubicBezTo>
                    <a:cubicBezTo>
                      <a:pt x="1462" y="958"/>
                      <a:pt x="1464" y="957"/>
                      <a:pt x="1465" y="957"/>
                    </a:cubicBezTo>
                    <a:cubicBezTo>
                      <a:pt x="1476" y="964"/>
                      <a:pt x="1486" y="972"/>
                      <a:pt x="1497" y="980"/>
                    </a:cubicBezTo>
                    <a:cubicBezTo>
                      <a:pt x="1526" y="1000"/>
                      <a:pt x="1566" y="995"/>
                      <a:pt x="1584" y="968"/>
                    </a:cubicBezTo>
                    <a:cubicBezTo>
                      <a:pt x="1605" y="939"/>
                      <a:pt x="1598" y="901"/>
                      <a:pt x="1568" y="880"/>
                    </a:cubicBezTo>
                    <a:cubicBezTo>
                      <a:pt x="1509" y="839"/>
                      <a:pt x="1451" y="798"/>
                      <a:pt x="1392" y="757"/>
                    </a:cubicBezTo>
                    <a:cubicBezTo>
                      <a:pt x="1282" y="680"/>
                      <a:pt x="1172" y="603"/>
                      <a:pt x="1062" y="526"/>
                    </a:cubicBezTo>
                    <a:cubicBezTo>
                      <a:pt x="1025" y="501"/>
                      <a:pt x="1025" y="501"/>
                      <a:pt x="1025" y="456"/>
                    </a:cubicBezTo>
                    <a:cubicBezTo>
                      <a:pt x="1025" y="445"/>
                      <a:pt x="1025" y="435"/>
                      <a:pt x="1025" y="424"/>
                    </a:cubicBezTo>
                    <a:cubicBezTo>
                      <a:pt x="1025" y="420"/>
                      <a:pt x="1026" y="416"/>
                      <a:pt x="1027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6" name="Freeform 285"/>
              <p:cNvSpPr/>
              <p:nvPr/>
            </p:nvSpPr>
            <p:spPr bwMode="auto">
              <a:xfrm>
                <a:off x="18234025" y="2327275"/>
                <a:ext cx="992187" cy="966788"/>
              </a:xfrm>
              <a:custGeom>
                <a:avLst/>
                <a:gdLst>
                  <a:gd name="T0" fmla="*/ 308 w 314"/>
                  <a:gd name="T1" fmla="*/ 0 h 306"/>
                  <a:gd name="T2" fmla="*/ 309 w 314"/>
                  <a:gd name="T3" fmla="*/ 45 h 306"/>
                  <a:gd name="T4" fmla="*/ 272 w 314"/>
                  <a:gd name="T5" fmla="*/ 119 h 306"/>
                  <a:gd name="T6" fmla="*/ 32 w 314"/>
                  <a:gd name="T7" fmla="*/ 285 h 306"/>
                  <a:gd name="T8" fmla="*/ 3 w 314"/>
                  <a:gd name="T9" fmla="*/ 306 h 306"/>
                  <a:gd name="T10" fmla="*/ 1 w 314"/>
                  <a:gd name="T11" fmla="*/ 287 h 306"/>
                  <a:gd name="T12" fmla="*/ 1 w 314"/>
                  <a:gd name="T13" fmla="*/ 227 h 306"/>
                  <a:gd name="T14" fmla="*/ 13 w 314"/>
                  <a:gd name="T15" fmla="*/ 205 h 306"/>
                  <a:gd name="T16" fmla="*/ 295 w 314"/>
                  <a:gd name="T17" fmla="*/ 7 h 306"/>
                  <a:gd name="T18" fmla="*/ 308 w 314"/>
                  <a:gd name="T19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4" h="306">
                    <a:moveTo>
                      <a:pt x="308" y="0"/>
                    </a:moveTo>
                    <a:cubicBezTo>
                      <a:pt x="308" y="17"/>
                      <a:pt x="307" y="31"/>
                      <a:pt x="309" y="45"/>
                    </a:cubicBezTo>
                    <a:cubicBezTo>
                      <a:pt x="314" y="79"/>
                      <a:pt x="301" y="100"/>
                      <a:pt x="272" y="119"/>
                    </a:cubicBezTo>
                    <a:cubicBezTo>
                      <a:pt x="191" y="173"/>
                      <a:pt x="112" y="230"/>
                      <a:pt x="32" y="285"/>
                    </a:cubicBezTo>
                    <a:cubicBezTo>
                      <a:pt x="23" y="292"/>
                      <a:pt x="14" y="298"/>
                      <a:pt x="3" y="306"/>
                    </a:cubicBezTo>
                    <a:cubicBezTo>
                      <a:pt x="2" y="298"/>
                      <a:pt x="1" y="292"/>
                      <a:pt x="1" y="287"/>
                    </a:cubicBezTo>
                    <a:cubicBezTo>
                      <a:pt x="1" y="267"/>
                      <a:pt x="0" y="247"/>
                      <a:pt x="1" y="227"/>
                    </a:cubicBezTo>
                    <a:cubicBezTo>
                      <a:pt x="2" y="220"/>
                      <a:pt x="7" y="210"/>
                      <a:pt x="13" y="205"/>
                    </a:cubicBezTo>
                    <a:cubicBezTo>
                      <a:pt x="107" y="139"/>
                      <a:pt x="201" y="73"/>
                      <a:pt x="295" y="7"/>
                    </a:cubicBezTo>
                    <a:cubicBezTo>
                      <a:pt x="298" y="5"/>
                      <a:pt x="302" y="4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7" name="Freeform 286"/>
              <p:cNvSpPr/>
              <p:nvPr/>
            </p:nvSpPr>
            <p:spPr bwMode="auto">
              <a:xfrm>
                <a:off x="18234025" y="1557338"/>
                <a:ext cx="976312" cy="969963"/>
              </a:xfrm>
              <a:custGeom>
                <a:avLst/>
                <a:gdLst>
                  <a:gd name="T0" fmla="*/ 308 w 309"/>
                  <a:gd name="T1" fmla="*/ 0 h 307"/>
                  <a:gd name="T2" fmla="*/ 308 w 309"/>
                  <a:gd name="T3" fmla="*/ 48 h 307"/>
                  <a:gd name="T4" fmla="*/ 268 w 309"/>
                  <a:gd name="T5" fmla="*/ 122 h 307"/>
                  <a:gd name="T6" fmla="*/ 26 w 309"/>
                  <a:gd name="T7" fmla="*/ 291 h 307"/>
                  <a:gd name="T8" fmla="*/ 3 w 309"/>
                  <a:gd name="T9" fmla="*/ 307 h 307"/>
                  <a:gd name="T10" fmla="*/ 1 w 309"/>
                  <a:gd name="T11" fmla="*/ 290 h 307"/>
                  <a:gd name="T12" fmla="*/ 1 w 309"/>
                  <a:gd name="T13" fmla="*/ 230 h 307"/>
                  <a:gd name="T14" fmla="*/ 13 w 309"/>
                  <a:gd name="T15" fmla="*/ 207 h 307"/>
                  <a:gd name="T16" fmla="*/ 283 w 309"/>
                  <a:gd name="T17" fmla="*/ 18 h 307"/>
                  <a:gd name="T18" fmla="*/ 308 w 309"/>
                  <a:gd name="T19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7">
                    <a:moveTo>
                      <a:pt x="308" y="0"/>
                    </a:moveTo>
                    <a:cubicBezTo>
                      <a:pt x="308" y="19"/>
                      <a:pt x="308" y="33"/>
                      <a:pt x="308" y="48"/>
                    </a:cubicBezTo>
                    <a:cubicBezTo>
                      <a:pt x="309" y="96"/>
                      <a:pt x="308" y="95"/>
                      <a:pt x="268" y="122"/>
                    </a:cubicBezTo>
                    <a:cubicBezTo>
                      <a:pt x="187" y="178"/>
                      <a:pt x="107" y="235"/>
                      <a:pt x="26" y="291"/>
                    </a:cubicBezTo>
                    <a:cubicBezTo>
                      <a:pt x="20" y="296"/>
                      <a:pt x="12" y="300"/>
                      <a:pt x="3" y="307"/>
                    </a:cubicBezTo>
                    <a:cubicBezTo>
                      <a:pt x="2" y="299"/>
                      <a:pt x="1" y="295"/>
                      <a:pt x="1" y="290"/>
                    </a:cubicBezTo>
                    <a:cubicBezTo>
                      <a:pt x="1" y="270"/>
                      <a:pt x="1" y="250"/>
                      <a:pt x="1" y="230"/>
                    </a:cubicBezTo>
                    <a:cubicBezTo>
                      <a:pt x="0" y="220"/>
                      <a:pt x="4" y="213"/>
                      <a:pt x="13" y="207"/>
                    </a:cubicBezTo>
                    <a:cubicBezTo>
                      <a:pt x="103" y="144"/>
                      <a:pt x="193" y="81"/>
                      <a:pt x="283" y="18"/>
                    </a:cubicBezTo>
                    <a:cubicBezTo>
                      <a:pt x="290" y="13"/>
                      <a:pt x="297" y="8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8" name="Freeform 287"/>
              <p:cNvSpPr/>
              <p:nvPr/>
            </p:nvSpPr>
            <p:spPr bwMode="auto">
              <a:xfrm>
                <a:off x="19599275" y="2324100"/>
                <a:ext cx="984250" cy="963613"/>
              </a:xfrm>
              <a:custGeom>
                <a:avLst/>
                <a:gdLst>
                  <a:gd name="T0" fmla="*/ 2 w 312"/>
                  <a:gd name="T1" fmla="*/ 0 h 305"/>
                  <a:gd name="T2" fmla="*/ 64 w 312"/>
                  <a:gd name="T3" fmla="*/ 43 h 305"/>
                  <a:gd name="T4" fmla="*/ 290 w 312"/>
                  <a:gd name="T5" fmla="*/ 200 h 305"/>
                  <a:gd name="T6" fmla="*/ 311 w 312"/>
                  <a:gd name="T7" fmla="*/ 238 h 305"/>
                  <a:gd name="T8" fmla="*/ 310 w 312"/>
                  <a:gd name="T9" fmla="*/ 305 h 305"/>
                  <a:gd name="T10" fmla="*/ 298 w 312"/>
                  <a:gd name="T11" fmla="*/ 300 h 305"/>
                  <a:gd name="T12" fmla="*/ 27 w 312"/>
                  <a:gd name="T13" fmla="*/ 111 h 305"/>
                  <a:gd name="T14" fmla="*/ 2 w 312"/>
                  <a:gd name="T15" fmla="*/ 61 h 305"/>
                  <a:gd name="T16" fmla="*/ 2 w 312"/>
                  <a:gd name="T17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305">
                    <a:moveTo>
                      <a:pt x="2" y="0"/>
                    </a:moveTo>
                    <a:cubicBezTo>
                      <a:pt x="25" y="16"/>
                      <a:pt x="45" y="29"/>
                      <a:pt x="64" y="43"/>
                    </a:cubicBezTo>
                    <a:cubicBezTo>
                      <a:pt x="140" y="95"/>
                      <a:pt x="215" y="148"/>
                      <a:pt x="290" y="200"/>
                    </a:cubicBezTo>
                    <a:cubicBezTo>
                      <a:pt x="304" y="210"/>
                      <a:pt x="312" y="220"/>
                      <a:pt x="311" y="238"/>
                    </a:cubicBezTo>
                    <a:cubicBezTo>
                      <a:pt x="309" y="259"/>
                      <a:pt x="310" y="281"/>
                      <a:pt x="310" y="305"/>
                    </a:cubicBezTo>
                    <a:cubicBezTo>
                      <a:pt x="304" y="303"/>
                      <a:pt x="301" y="302"/>
                      <a:pt x="298" y="300"/>
                    </a:cubicBezTo>
                    <a:cubicBezTo>
                      <a:pt x="208" y="237"/>
                      <a:pt x="118" y="173"/>
                      <a:pt x="27" y="111"/>
                    </a:cubicBezTo>
                    <a:cubicBezTo>
                      <a:pt x="7" y="98"/>
                      <a:pt x="0" y="84"/>
                      <a:pt x="2" y="61"/>
                    </a:cubicBezTo>
                    <a:cubicBezTo>
                      <a:pt x="4" y="42"/>
                      <a:pt x="2" y="2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39" name="Freeform 288"/>
              <p:cNvSpPr/>
              <p:nvPr/>
            </p:nvSpPr>
            <p:spPr bwMode="auto">
              <a:xfrm>
                <a:off x="19608800" y="1560513"/>
                <a:ext cx="974725" cy="960438"/>
              </a:xfrm>
              <a:custGeom>
                <a:avLst/>
                <a:gdLst>
                  <a:gd name="T0" fmla="*/ 303 w 309"/>
                  <a:gd name="T1" fmla="*/ 304 h 304"/>
                  <a:gd name="T2" fmla="*/ 253 w 309"/>
                  <a:gd name="T3" fmla="*/ 270 h 304"/>
                  <a:gd name="T4" fmla="*/ 7 w 309"/>
                  <a:gd name="T5" fmla="*/ 98 h 304"/>
                  <a:gd name="T6" fmla="*/ 0 w 309"/>
                  <a:gd name="T7" fmla="*/ 90 h 304"/>
                  <a:gd name="T8" fmla="*/ 0 w 309"/>
                  <a:gd name="T9" fmla="*/ 0 h 304"/>
                  <a:gd name="T10" fmla="*/ 54 w 309"/>
                  <a:gd name="T11" fmla="*/ 37 h 304"/>
                  <a:gd name="T12" fmla="*/ 295 w 309"/>
                  <a:gd name="T13" fmla="*/ 207 h 304"/>
                  <a:gd name="T14" fmla="*/ 307 w 309"/>
                  <a:gd name="T15" fmla="*/ 229 h 304"/>
                  <a:gd name="T16" fmla="*/ 308 w 309"/>
                  <a:gd name="T17" fmla="*/ 302 h 304"/>
                  <a:gd name="T18" fmla="*/ 303 w 309"/>
                  <a:gd name="T19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4">
                    <a:moveTo>
                      <a:pt x="303" y="304"/>
                    </a:moveTo>
                    <a:cubicBezTo>
                      <a:pt x="286" y="293"/>
                      <a:pt x="269" y="282"/>
                      <a:pt x="253" y="270"/>
                    </a:cubicBezTo>
                    <a:cubicBezTo>
                      <a:pt x="171" y="213"/>
                      <a:pt x="89" y="156"/>
                      <a:pt x="7" y="98"/>
                    </a:cubicBezTo>
                    <a:cubicBezTo>
                      <a:pt x="4" y="96"/>
                      <a:pt x="0" y="93"/>
                      <a:pt x="0" y="90"/>
                    </a:cubicBezTo>
                    <a:cubicBezTo>
                      <a:pt x="0" y="61"/>
                      <a:pt x="0" y="32"/>
                      <a:pt x="0" y="0"/>
                    </a:cubicBezTo>
                    <a:cubicBezTo>
                      <a:pt x="20" y="14"/>
                      <a:pt x="37" y="25"/>
                      <a:pt x="54" y="37"/>
                    </a:cubicBezTo>
                    <a:cubicBezTo>
                      <a:pt x="135" y="93"/>
                      <a:pt x="215" y="150"/>
                      <a:pt x="295" y="207"/>
                    </a:cubicBezTo>
                    <a:cubicBezTo>
                      <a:pt x="301" y="211"/>
                      <a:pt x="307" y="221"/>
                      <a:pt x="307" y="229"/>
                    </a:cubicBezTo>
                    <a:cubicBezTo>
                      <a:pt x="309" y="253"/>
                      <a:pt x="308" y="277"/>
                      <a:pt x="308" y="302"/>
                    </a:cubicBezTo>
                    <a:cubicBezTo>
                      <a:pt x="306" y="303"/>
                      <a:pt x="304" y="304"/>
                      <a:pt x="303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96417C8-4BA9-C5F0-72DF-414BA2D6DB1A}"/>
              </a:ext>
            </a:extLst>
          </p:cNvPr>
          <p:cNvSpPr txBox="1"/>
          <p:nvPr/>
        </p:nvSpPr>
        <p:spPr>
          <a:xfrm>
            <a:off x="2217420" y="4625995"/>
            <a:ext cx="8812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林以任：筛选爬虫数据，优化爬虫结果</a:t>
            </a:r>
            <a:endParaRPr lang="en-US" altLang="zh-CN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高宇菲：爬取微博博文，筛选相关博文，爬取博文评论</a:t>
            </a:r>
            <a:endParaRPr lang="en-US" altLang="zh-CN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姚修齐：制作幻灯片并负责答辩，分析百度指数，改进停用词表</a:t>
            </a:r>
            <a:endParaRPr lang="en-US" altLang="zh-CN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李睿恩：查阅论文，实现词云图与情感分析，复现偏见检测模型</a:t>
            </a:r>
            <a:endParaRPr lang="en-US" altLang="zh-CN" dirty="0">
              <a:solidFill>
                <a:srgbClr val="A10016"/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44185" y="867410"/>
            <a:ext cx="1859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 rot="16200000">
            <a:off x="-889418" y="2726948"/>
            <a:ext cx="5021580" cy="1445260"/>
          </a:xfrm>
          <a:prstGeom prst="rect">
            <a:avLst/>
          </a:prstGeom>
          <a:noFill/>
          <a:ln>
            <a:solidFill>
              <a:srgbClr val="A1001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CONTENTS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02990" y="2604453"/>
            <a:ext cx="2658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pic>
        <p:nvPicPr>
          <p:cNvPr id="15" name="图片 14" descr="32303236373539353b32303237373537393bbbafd1a7cab5d1e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470" y="4201160"/>
            <a:ext cx="914400" cy="914400"/>
          </a:xfrm>
          <a:prstGeom prst="rect">
            <a:avLst/>
          </a:prstGeom>
        </p:spPr>
      </p:pic>
      <p:pic>
        <p:nvPicPr>
          <p:cNvPr id="40" name="图片 39" descr="32303236373539353b32303237373538313bd4dacfdfc5e0d1b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0470" y="2565718"/>
            <a:ext cx="914400" cy="914400"/>
          </a:xfrm>
          <a:prstGeom prst="rect">
            <a:avLst/>
          </a:prstGeom>
        </p:spPr>
      </p:pic>
      <p:pic>
        <p:nvPicPr>
          <p:cNvPr id="41" name="图片 40" descr="32303236373539353b32303237373538363bd1a7cfb0b9a4bedf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4230" y="2565718"/>
            <a:ext cx="914400" cy="914400"/>
          </a:xfrm>
          <a:prstGeom prst="rect">
            <a:avLst/>
          </a:prstGeom>
        </p:spPr>
      </p:pic>
      <p:pic>
        <p:nvPicPr>
          <p:cNvPr id="47" name="图片 46" descr="32303236373539353b32303237373532313bc8abc3e6bdccd3f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4230" y="4201160"/>
            <a:ext cx="914400" cy="9144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324215" y="2604453"/>
            <a:ext cx="2658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602990" y="4239895"/>
            <a:ext cx="2658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324215" y="4239895"/>
            <a:ext cx="2658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602990" y="303974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Research Background Analysis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24215" y="303974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Trend Data Collection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02990" y="4687570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Comment Text Crawling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324215" y="4687570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Follow-up Works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703705" y="1552327"/>
            <a:ext cx="14046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01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16225" y="3126105"/>
            <a:ext cx="4299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4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研究背景分析</a:t>
            </a:r>
          </a:p>
        </p:txBody>
      </p:sp>
      <p:pic>
        <p:nvPicPr>
          <p:cNvPr id="40" name="图片 39" descr="32303236373539353b32303237373538313bd4dacfdfc5e0d1b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05" y="3182303"/>
            <a:ext cx="914400" cy="9144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816225" y="381825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Research background analysis</a:t>
            </a:r>
          </a:p>
        </p:txBody>
      </p:sp>
      <p:cxnSp>
        <p:nvCxnSpPr>
          <p:cNvPr id="32" name="直接连接符 31"/>
          <p:cNvCxnSpPr>
            <a:cxnSpLocks/>
            <a:stCxn id="17" idx="0"/>
            <a:endCxn id="18" idx="4"/>
          </p:cNvCxnSpPr>
          <p:nvPr/>
        </p:nvCxnSpPr>
        <p:spPr>
          <a:xfrm>
            <a:off x="8068049" y="2926074"/>
            <a:ext cx="0" cy="770890"/>
          </a:xfrm>
          <a:prstGeom prst="line">
            <a:avLst/>
          </a:prstGeom>
          <a:solidFill>
            <a:srgbClr val="A10016"/>
          </a:solidFill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228330" y="27978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舆论观察</a:t>
            </a:r>
          </a:p>
        </p:txBody>
      </p:sp>
      <p:sp>
        <p:nvSpPr>
          <p:cNvPr id="17" name="椭圆 16"/>
          <p:cNvSpPr/>
          <p:nvPr/>
        </p:nvSpPr>
        <p:spPr>
          <a:xfrm>
            <a:off x="7996929" y="2926074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996929" y="3554724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28965" y="34264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文献支撑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3335" y="0"/>
            <a:ext cx="1786255" cy="6858000"/>
          </a:xfrm>
          <a:prstGeom prst="rect">
            <a:avLst/>
          </a:prstGeom>
          <a:solidFill>
            <a:srgbClr val="A10016"/>
          </a:solidFill>
          <a:ln>
            <a:solidFill>
              <a:srgbClr val="A100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30" name="五边形 29"/>
          <p:cNvSpPr/>
          <p:nvPr/>
        </p:nvSpPr>
        <p:spPr>
          <a:xfrm>
            <a:off x="-12700" y="233807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6876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877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6877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75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431925" y="263525"/>
            <a:ext cx="48877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研究背景分析</a:t>
            </a:r>
          </a:p>
        </p:txBody>
      </p:sp>
      <p:sp>
        <p:nvSpPr>
          <p:cNvPr id="19" name="椭圆 18"/>
          <p:cNvSpPr/>
          <p:nvPr/>
        </p:nvSpPr>
        <p:spPr>
          <a:xfrm>
            <a:off x="2270498" y="5397985"/>
            <a:ext cx="481965" cy="481965"/>
          </a:xfrm>
          <a:prstGeom prst="ellipse">
            <a:avLst/>
          </a:prstGeom>
          <a:solidFill>
            <a:srgbClr val="C0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5028" y="5469740"/>
            <a:ext cx="3998278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2022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年河北邯郸“毒驾”事件微博评论区（左）</a:t>
            </a:r>
            <a:endParaRPr lang="en-US" altLang="zh-CN" sz="12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2022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年华师大粉发女研究生被网暴逝世贴吧评论区（右）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2955027" y="5095725"/>
            <a:ext cx="3248923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近年性别对立话题观察</a:t>
            </a:r>
          </a:p>
        </p:txBody>
      </p:sp>
      <p:sp>
        <p:nvSpPr>
          <p:cNvPr id="3" name="椭圆 2"/>
          <p:cNvSpPr/>
          <p:nvPr/>
        </p:nvSpPr>
        <p:spPr>
          <a:xfrm>
            <a:off x="7081839" y="5400182"/>
            <a:ext cx="481965" cy="481965"/>
          </a:xfrm>
          <a:prstGeom prst="ellipse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96848" y="5471937"/>
            <a:ext cx="3750945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 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[1] 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张新苗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. 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微博评论性别对立评价研究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[D].</a:t>
            </a: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黑龙江大学</a:t>
            </a:r>
            <a:r>
              <a:rPr lang="en-US" altLang="zh-CN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, 2022.DOI:10.27123/d.cnki.ghlju.2022.000634.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96849" y="5095725"/>
            <a:ext cx="2792916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黑龙江大学语言学硕士论文</a:t>
            </a: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10016"/>
              </a:solidFill>
              <a:cs typeface="汉仪中黑简" panose="0201060000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01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321310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47" name="Freeform 225"/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7"/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8"/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9"/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30"/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31"/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2"/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3"/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4"/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5"/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6"/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7"/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8"/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9"/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40"/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1"/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2"/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3"/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4"/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5"/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3"/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5"/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6"/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87"/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88"/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9A25DF67-3BDF-BCAA-5572-00B5A1A4D3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3" y="1808844"/>
            <a:ext cx="1717137" cy="269733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C9BFC17-BF80-7D12-14A6-1649F1904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6" t="5349" r="60484" b="4989"/>
          <a:stretch/>
        </p:blipFill>
        <p:spPr>
          <a:xfrm>
            <a:off x="4461512" y="1808844"/>
            <a:ext cx="1475844" cy="269042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B66C4D9-204E-FC9A-103F-B3772B24F8E8}"/>
              </a:ext>
            </a:extLst>
          </p:cNvPr>
          <p:cNvSpPr txBox="1"/>
          <p:nvPr/>
        </p:nvSpPr>
        <p:spPr>
          <a:xfrm>
            <a:off x="7191092" y="1512077"/>
            <a:ext cx="41282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“微博中的性别对立容易造成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刻板印象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，将男性塑造成“好色”“暴力”“不负责任”的形象，将女性塑造成“贪财”“能力差”“不理性”的形象，将与性别相关的制度、机构塑造成“偏心男性” “无用”的形象，同时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传播了对于异性和婚姻的厌恶和恐慌情绪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。大多信息呈现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引导性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、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批判性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，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夸大性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的特点。”</a:t>
            </a:r>
            <a:endParaRPr lang="en-US" altLang="zh-CN" sz="1400" dirty="0">
              <a:latin typeface="汉仪中黑简" panose="02010600000101010101" charset="-122"/>
              <a:ea typeface="汉仪中黑简" panose="02010600000101010101" charset="-122"/>
            </a:endParaRPr>
          </a:p>
          <a:p>
            <a:endParaRPr lang="en-US" altLang="zh-CN" sz="1400" dirty="0">
              <a:latin typeface="汉仪中黑简" panose="02010600000101010101" charset="-122"/>
              <a:ea typeface="汉仪中黑简" panose="02010600000101010101" charset="-122"/>
            </a:endParaRPr>
          </a:p>
          <a:p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“微博的性别对立舆论战中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女性处于优势地位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。”</a:t>
            </a:r>
            <a:endParaRPr lang="en-US" altLang="zh-CN" sz="1400" dirty="0">
              <a:latin typeface="汉仪中黑简" panose="02010600000101010101" charset="-122"/>
              <a:ea typeface="汉仪中黑简" panose="02010600000101010101" charset="-122"/>
            </a:endParaRPr>
          </a:p>
          <a:p>
            <a:endParaRPr lang="en-US" altLang="zh-CN" sz="1400" dirty="0">
              <a:latin typeface="汉仪中黑简" panose="02010600000101010101" charset="-122"/>
              <a:ea typeface="汉仪中黑简" panose="02010600000101010101" charset="-122"/>
            </a:endParaRPr>
          </a:p>
          <a:p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“虽然性别对立程度更加激烈，热度逐渐增长，性别对立逐渐向着娱乐化的方向发展，但从评价对象的变化来看，</a:t>
            </a:r>
            <a:r>
              <a:rPr lang="zh-CN" altLang="en-US" sz="1400" b="1" dirty="0">
                <a:latin typeface="汉仪中黑简" panose="02010600000101010101" charset="-122"/>
                <a:ea typeface="汉仪中黑简" panose="02010600000101010101" charset="-122"/>
              </a:rPr>
              <a:t>增加了对不分男女的性别对立的批判</a:t>
            </a:r>
            <a:r>
              <a:rPr lang="zh-CN" altLang="en-US" sz="1400" dirty="0">
                <a:latin typeface="汉仪中黑简" panose="02010600000101010101" charset="-122"/>
                <a:ea typeface="汉仪中黑简" panose="02010600000101010101" charset="-122"/>
              </a:rPr>
              <a:t>，可以看出微博中的性别对立还是在向着好的趋势发展的。”</a:t>
            </a:r>
            <a:endParaRPr lang="en-US" altLang="zh-CN" sz="1400" dirty="0">
              <a:latin typeface="汉仪中黑简" panose="02010600000101010101" charset="-122"/>
              <a:ea typeface="汉仪中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32303236373539353b32303237373538363bd1a7cfb0b9a4bedf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05" y="3182303"/>
            <a:ext cx="914400" cy="914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92346" y="26970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时序数据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92346" y="39543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性别特征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16225" y="3126105"/>
            <a:ext cx="42995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4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趋势数据收集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816225" y="3818255"/>
            <a:ext cx="339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Trend Data Collection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92346" y="332570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342900" indent="-342900">
              <a:buClr>
                <a:srgbClr val="497568"/>
              </a:buClr>
              <a:buFont typeface="Wingdings" panose="05000000000000000000" pitchFamily="2" charset="2"/>
              <a:buChar char="l"/>
              <a:defRPr sz="20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pPr marL="0" lvl="0" indent="0" algn="l">
              <a:buClr>
                <a:srgbClr val="CC163A"/>
              </a:buClr>
              <a:buSzTx/>
              <a:buNone/>
            </a:pPr>
            <a:r>
              <a:rPr lang="zh-CN" altLang="en-US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地域特征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7632065" y="2858770"/>
            <a:ext cx="0" cy="1284605"/>
          </a:xfrm>
          <a:prstGeom prst="line">
            <a:avLst/>
          </a:prstGeom>
          <a:solidFill>
            <a:srgbClr val="A10016"/>
          </a:solidFill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7560945" y="282532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60945" y="345397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560945" y="4082623"/>
            <a:ext cx="142240" cy="142240"/>
          </a:xfrm>
          <a:prstGeom prst="ellipse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3705" y="1552327"/>
            <a:ext cx="14046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A10016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9622155" y="2420372"/>
            <a:ext cx="1201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0C9CF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02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622155" y="4768602"/>
            <a:ext cx="1201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0C9CF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04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632710" y="1144022"/>
            <a:ext cx="1201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F0C9CF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01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2632710" y="3501777"/>
            <a:ext cx="120142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F0C9CF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中黑简" panose="02010600000101010101" charset="-122"/>
              </a:rPr>
              <a:t>03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6656705" y="1852295"/>
            <a:ext cx="0" cy="3650615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13335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趋势数据收集</a:t>
            </a:r>
          </a:p>
        </p:txBody>
      </p:sp>
      <p:sp>
        <p:nvSpPr>
          <p:cNvPr id="45" name="椭圆 44"/>
          <p:cNvSpPr/>
          <p:nvPr/>
        </p:nvSpPr>
        <p:spPr>
          <a:xfrm>
            <a:off x="6415405" y="1598295"/>
            <a:ext cx="481965" cy="481965"/>
          </a:xfrm>
          <a:prstGeom prst="ellipse">
            <a:avLst/>
          </a:prstGeom>
          <a:solidFill>
            <a:srgbClr val="C0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415405" y="2825115"/>
            <a:ext cx="481965" cy="481965"/>
          </a:xfrm>
          <a:prstGeom prst="ellipse">
            <a:avLst/>
          </a:prstGeom>
          <a:solidFill>
            <a:srgbClr val="F19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415405" y="5278755"/>
            <a:ext cx="481965" cy="481965"/>
          </a:xfrm>
          <a:prstGeom prst="ellipse">
            <a:avLst/>
          </a:prstGeom>
          <a:solidFill>
            <a:srgbClr val="C45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415405" y="4051935"/>
            <a:ext cx="481965" cy="481965"/>
          </a:xfrm>
          <a:prstGeom prst="ellipse">
            <a:avLst/>
          </a:prstGeom>
          <a:solidFill>
            <a:srgbClr val="F0C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07080" y="1692275"/>
            <a:ext cx="2781935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选择“女拳”“小仙女”“下头男” “普信男”四个代表性词汇，检索其百度指数。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079240" y="1318260"/>
            <a:ext cx="200977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典型词语选取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307080" y="4040505"/>
            <a:ext cx="2781935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未能得到有明显指向性的特征，地域数据与人口分布数据走势趋同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079240" y="3666490"/>
            <a:ext cx="200977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地域特征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224395" y="2948940"/>
            <a:ext cx="2781935" cy="76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性别对立相关词语有“日常化”趋势，某些时间点可能会搜索量激增，“普信男”热度领跑。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224395" y="2574925"/>
            <a:ext cx="200977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时序数据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224395" y="5297170"/>
            <a:ext cx="2781935" cy="53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对于攻击性词汇男性检索量普遍偏高，但“性别歧视”一词女性检索更多。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224395" y="4923155"/>
            <a:ext cx="2009775" cy="37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16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性别特征</a:t>
            </a:r>
          </a:p>
        </p:txBody>
      </p:sp>
      <p:sp>
        <p:nvSpPr>
          <p:cNvPr id="62" name="五边形 61"/>
          <p:cNvSpPr/>
          <p:nvPr/>
        </p:nvSpPr>
        <p:spPr>
          <a:xfrm>
            <a:off x="-12700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86877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86877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86877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3175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1310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5" name="Freeform 225"/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227"/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28"/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29"/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30"/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31"/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32"/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33"/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34"/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5"/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6"/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37"/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38"/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9"/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40"/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1"/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2"/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3"/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4"/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5"/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6"/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7"/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8"/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9"/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50"/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51"/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2"/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3"/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4"/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5"/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6"/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7"/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8"/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9"/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60"/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61"/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2"/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3"/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83"/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85"/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6"/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87"/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88"/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398621" y="977900"/>
            <a:ext cx="6586081" cy="2324100"/>
          </a:xfrm>
          <a:prstGeom prst="rect">
            <a:avLst/>
          </a:prstGeom>
          <a:noFill/>
          <a:ln w="19050">
            <a:solidFill>
              <a:srgbClr val="C02C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1610BEE1-4D64-A87A-C46B-4BB210311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4"/>
          <a:stretch/>
        </p:blipFill>
        <p:spPr>
          <a:xfrm>
            <a:off x="4601185" y="1107711"/>
            <a:ext cx="6586082" cy="2347895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2579915" y="3924127"/>
            <a:ext cx="6586081" cy="2324100"/>
          </a:xfrm>
          <a:prstGeom prst="rect">
            <a:avLst/>
          </a:prstGeom>
          <a:noFill/>
          <a:ln w="19050">
            <a:solidFill>
              <a:srgbClr val="C02C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时序数据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574925" y="1087533"/>
            <a:ext cx="95228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女拳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573337" y="1675551"/>
            <a:ext cx="1274763" cy="14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“女权”的谐音，常被部分男性用于批评部分他们眼中的极端或不理性的女权主义者。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D6E25A-1C61-8515-8B28-44C54B9D8592}"/>
              </a:ext>
            </a:extLst>
          </p:cNvPr>
          <p:cNvSpPr/>
          <p:nvPr/>
        </p:nvSpPr>
        <p:spPr>
          <a:xfrm>
            <a:off x="-952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8" name="五边形 61">
            <a:extLst>
              <a:ext uri="{FF2B5EF4-FFF2-40B4-BE49-F238E27FC236}">
                <a16:creationId xmlns:a16="http://schemas.microsoft.com/office/drawing/2014/main" id="{45EF5A41-85BE-E4F6-D0A9-B4A79B837385}"/>
              </a:ext>
            </a:extLst>
          </p:cNvPr>
          <p:cNvSpPr/>
          <p:nvPr/>
        </p:nvSpPr>
        <p:spPr>
          <a:xfrm>
            <a:off x="-317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221C4-631A-1714-D4E1-834534119330}"/>
              </a:ext>
            </a:extLst>
          </p:cNvPr>
          <p:cNvSpPr txBox="1"/>
          <p:nvPr/>
        </p:nvSpPr>
        <p:spPr>
          <a:xfrm>
            <a:off x="199260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78DD4C-CA89-C438-DE9B-276A5A592A2A}"/>
              </a:ext>
            </a:extLst>
          </p:cNvPr>
          <p:cNvSpPr txBox="1"/>
          <p:nvPr/>
        </p:nvSpPr>
        <p:spPr>
          <a:xfrm>
            <a:off x="199260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7652B-A0D2-B439-C395-A1C3753E0061}"/>
              </a:ext>
            </a:extLst>
          </p:cNvPr>
          <p:cNvSpPr txBox="1"/>
          <p:nvPr/>
        </p:nvSpPr>
        <p:spPr>
          <a:xfrm>
            <a:off x="199260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C89C76-BBAD-32F9-FF16-59AD2FFEBA07}"/>
              </a:ext>
            </a:extLst>
          </p:cNvPr>
          <p:cNvSpPr txBox="1"/>
          <p:nvPr/>
        </p:nvSpPr>
        <p:spPr>
          <a:xfrm>
            <a:off x="15558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D4B763-35AB-3195-F3B2-D43E9FE4206E}"/>
              </a:ext>
            </a:extLst>
          </p:cNvPr>
          <p:cNvGrpSpPr/>
          <p:nvPr/>
        </p:nvGrpSpPr>
        <p:grpSpPr>
          <a:xfrm>
            <a:off x="333693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7" name="Freeform 225">
              <a:extLst>
                <a:ext uri="{FF2B5EF4-FFF2-40B4-BE49-F238E27FC236}">
                  <a16:creationId xmlns:a16="http://schemas.microsoft.com/office/drawing/2014/main" id="{C68186A7-679B-9F7F-6522-6AE445D8D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7">
              <a:extLst>
                <a:ext uri="{FF2B5EF4-FFF2-40B4-BE49-F238E27FC236}">
                  <a16:creationId xmlns:a16="http://schemas.microsoft.com/office/drawing/2014/main" id="{4A8D102A-1EE5-2106-7A05-19521AA55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id="{DF71D6A9-E258-734D-97C1-B8941A8B1A80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id="{22D606ED-54F2-F991-241D-2A3284C23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id="{DB247B4C-6D8A-0633-F97A-7B22DD1AC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id="{88D30104-DB4E-49BE-A8FD-74A4FC2D5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id="{7FA98C17-AA49-FE68-6338-EA207727A4CE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3">
              <a:extLst>
                <a:ext uri="{FF2B5EF4-FFF2-40B4-BE49-F238E27FC236}">
                  <a16:creationId xmlns:a16="http://schemas.microsoft.com/office/drawing/2014/main" id="{7CC68511-91F7-0402-27E2-65CD13936A44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4">
              <a:extLst>
                <a:ext uri="{FF2B5EF4-FFF2-40B4-BE49-F238E27FC236}">
                  <a16:creationId xmlns:a16="http://schemas.microsoft.com/office/drawing/2014/main" id="{6A3440C6-76E8-A047-D7A2-A473A8DFA430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5">
              <a:extLst>
                <a:ext uri="{FF2B5EF4-FFF2-40B4-BE49-F238E27FC236}">
                  <a16:creationId xmlns:a16="http://schemas.microsoft.com/office/drawing/2014/main" id="{49E984D0-BD42-D077-D65C-AE4BBCF54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6">
              <a:extLst>
                <a:ext uri="{FF2B5EF4-FFF2-40B4-BE49-F238E27FC236}">
                  <a16:creationId xmlns:a16="http://schemas.microsoft.com/office/drawing/2014/main" id="{F3B7FE6A-3B16-1A66-48A5-720E407F0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7">
              <a:extLst>
                <a:ext uri="{FF2B5EF4-FFF2-40B4-BE49-F238E27FC236}">
                  <a16:creationId xmlns:a16="http://schemas.microsoft.com/office/drawing/2014/main" id="{AEFFDC90-DCE7-23CA-B3A5-AE847C35EE8E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8">
              <a:extLst>
                <a:ext uri="{FF2B5EF4-FFF2-40B4-BE49-F238E27FC236}">
                  <a16:creationId xmlns:a16="http://schemas.microsoft.com/office/drawing/2014/main" id="{B146C5B4-AC85-1549-CE69-677A90DB8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70023CF1-DA5E-7F0A-E644-A89BCF57A1D5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D03DBB61-3C5F-F895-862B-A4E5439FC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41">
              <a:extLst>
                <a:ext uri="{FF2B5EF4-FFF2-40B4-BE49-F238E27FC236}">
                  <a16:creationId xmlns:a16="http://schemas.microsoft.com/office/drawing/2014/main" id="{6925EB4E-C36A-121E-DFAE-30CF72F06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42">
              <a:extLst>
                <a:ext uri="{FF2B5EF4-FFF2-40B4-BE49-F238E27FC236}">
                  <a16:creationId xmlns:a16="http://schemas.microsoft.com/office/drawing/2014/main" id="{B4458503-FA63-890B-5145-26F126824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3">
              <a:extLst>
                <a:ext uri="{FF2B5EF4-FFF2-40B4-BE49-F238E27FC236}">
                  <a16:creationId xmlns:a16="http://schemas.microsoft.com/office/drawing/2014/main" id="{025D031E-A35F-44B3-3865-618C5CF297F1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4">
              <a:extLst>
                <a:ext uri="{FF2B5EF4-FFF2-40B4-BE49-F238E27FC236}">
                  <a16:creationId xmlns:a16="http://schemas.microsoft.com/office/drawing/2014/main" id="{E9C22A60-3457-0D07-1253-15021217A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5">
              <a:extLst>
                <a:ext uri="{FF2B5EF4-FFF2-40B4-BE49-F238E27FC236}">
                  <a16:creationId xmlns:a16="http://schemas.microsoft.com/office/drawing/2014/main" id="{27BEE21A-4B30-F5B5-C9BA-9D347D80F924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46">
              <a:extLst>
                <a:ext uri="{FF2B5EF4-FFF2-40B4-BE49-F238E27FC236}">
                  <a16:creationId xmlns:a16="http://schemas.microsoft.com/office/drawing/2014/main" id="{BB07373A-E12F-435A-F6A7-858129769102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47">
              <a:extLst>
                <a:ext uri="{FF2B5EF4-FFF2-40B4-BE49-F238E27FC236}">
                  <a16:creationId xmlns:a16="http://schemas.microsoft.com/office/drawing/2014/main" id="{21A3C18C-9771-1EA1-B769-0E276D5AAE35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48">
              <a:extLst>
                <a:ext uri="{FF2B5EF4-FFF2-40B4-BE49-F238E27FC236}">
                  <a16:creationId xmlns:a16="http://schemas.microsoft.com/office/drawing/2014/main" id="{9B5BFE4C-1CA4-DF3F-EA56-93476C610E51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49">
              <a:extLst>
                <a:ext uri="{FF2B5EF4-FFF2-40B4-BE49-F238E27FC236}">
                  <a16:creationId xmlns:a16="http://schemas.microsoft.com/office/drawing/2014/main" id="{8D2D1BA3-11DE-C862-47CE-C714B8F25D09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50">
              <a:extLst>
                <a:ext uri="{FF2B5EF4-FFF2-40B4-BE49-F238E27FC236}">
                  <a16:creationId xmlns:a16="http://schemas.microsoft.com/office/drawing/2014/main" id="{1AF8EBE9-90F1-0735-3343-75379E3322A1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51">
              <a:extLst>
                <a:ext uri="{FF2B5EF4-FFF2-40B4-BE49-F238E27FC236}">
                  <a16:creationId xmlns:a16="http://schemas.microsoft.com/office/drawing/2014/main" id="{65265E49-4882-9808-CFA5-078824F2718C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52">
              <a:extLst>
                <a:ext uri="{FF2B5EF4-FFF2-40B4-BE49-F238E27FC236}">
                  <a16:creationId xmlns:a16="http://schemas.microsoft.com/office/drawing/2014/main" id="{57E8B290-4BCF-373E-2CB6-23D9480AF2FA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53">
              <a:extLst>
                <a:ext uri="{FF2B5EF4-FFF2-40B4-BE49-F238E27FC236}">
                  <a16:creationId xmlns:a16="http://schemas.microsoft.com/office/drawing/2014/main" id="{2F5AB033-6783-8E56-59D9-F9110820D84D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4">
              <a:extLst>
                <a:ext uri="{FF2B5EF4-FFF2-40B4-BE49-F238E27FC236}">
                  <a16:creationId xmlns:a16="http://schemas.microsoft.com/office/drawing/2014/main" id="{CCE06EE4-D6E2-08AF-107D-A10CD74F1AC0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55">
              <a:extLst>
                <a:ext uri="{FF2B5EF4-FFF2-40B4-BE49-F238E27FC236}">
                  <a16:creationId xmlns:a16="http://schemas.microsoft.com/office/drawing/2014/main" id="{42C38CA7-C9EE-126E-B625-7C15FD229E15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56">
              <a:extLst>
                <a:ext uri="{FF2B5EF4-FFF2-40B4-BE49-F238E27FC236}">
                  <a16:creationId xmlns:a16="http://schemas.microsoft.com/office/drawing/2014/main" id="{7B1455AD-A1D1-F4D9-EB95-F9A8D9F36BD0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57">
              <a:extLst>
                <a:ext uri="{FF2B5EF4-FFF2-40B4-BE49-F238E27FC236}">
                  <a16:creationId xmlns:a16="http://schemas.microsoft.com/office/drawing/2014/main" id="{7418CA9E-3241-F597-55AC-FDE4D4CCFF70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58">
              <a:extLst>
                <a:ext uri="{FF2B5EF4-FFF2-40B4-BE49-F238E27FC236}">
                  <a16:creationId xmlns:a16="http://schemas.microsoft.com/office/drawing/2014/main" id="{A1F31C4E-C000-B863-DDD3-0BF1F3A15CAB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9">
              <a:extLst>
                <a:ext uri="{FF2B5EF4-FFF2-40B4-BE49-F238E27FC236}">
                  <a16:creationId xmlns:a16="http://schemas.microsoft.com/office/drawing/2014/main" id="{82EE33CA-73F2-1392-F4AB-E6BC7103898C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60">
              <a:extLst>
                <a:ext uri="{FF2B5EF4-FFF2-40B4-BE49-F238E27FC236}">
                  <a16:creationId xmlns:a16="http://schemas.microsoft.com/office/drawing/2014/main" id="{4B91ADA1-60ED-AD58-C6ED-EA113230FCCA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1">
              <a:extLst>
                <a:ext uri="{FF2B5EF4-FFF2-40B4-BE49-F238E27FC236}">
                  <a16:creationId xmlns:a16="http://schemas.microsoft.com/office/drawing/2014/main" id="{B3940935-1352-B79E-8473-15B8D6879A5D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2">
              <a:extLst>
                <a:ext uri="{FF2B5EF4-FFF2-40B4-BE49-F238E27FC236}">
                  <a16:creationId xmlns:a16="http://schemas.microsoft.com/office/drawing/2014/main" id="{4129F6F9-522D-FBEA-4AA3-70966907CB89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63">
              <a:extLst>
                <a:ext uri="{FF2B5EF4-FFF2-40B4-BE49-F238E27FC236}">
                  <a16:creationId xmlns:a16="http://schemas.microsoft.com/office/drawing/2014/main" id="{B404780E-285C-5A40-8BF7-A2191E8CF677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3">
              <a:extLst>
                <a:ext uri="{FF2B5EF4-FFF2-40B4-BE49-F238E27FC236}">
                  <a16:creationId xmlns:a16="http://schemas.microsoft.com/office/drawing/2014/main" id="{E12100C4-7D8D-1168-4A30-DF4C246FD7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85">
              <a:extLst>
                <a:ext uri="{FF2B5EF4-FFF2-40B4-BE49-F238E27FC236}">
                  <a16:creationId xmlns:a16="http://schemas.microsoft.com/office/drawing/2014/main" id="{384FE33D-C760-D577-94AE-DE76B03B559F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86">
              <a:extLst>
                <a:ext uri="{FF2B5EF4-FFF2-40B4-BE49-F238E27FC236}">
                  <a16:creationId xmlns:a16="http://schemas.microsoft.com/office/drawing/2014/main" id="{56A4D4C0-434D-0737-C14E-303EE78628D0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87">
              <a:extLst>
                <a:ext uri="{FF2B5EF4-FFF2-40B4-BE49-F238E27FC236}">
                  <a16:creationId xmlns:a16="http://schemas.microsoft.com/office/drawing/2014/main" id="{3F99CD6F-DF12-EF38-C2D8-E8EE446CA75F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88">
              <a:extLst>
                <a:ext uri="{FF2B5EF4-FFF2-40B4-BE49-F238E27FC236}">
                  <a16:creationId xmlns:a16="http://schemas.microsoft.com/office/drawing/2014/main" id="{E37629EC-CCE2-A300-010F-41E7C1D2811C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04306BC-A485-3CA2-DAD6-D61FBC7C1901}"/>
              </a:ext>
            </a:extLst>
          </p:cNvPr>
          <p:cNvSpPr txBox="1"/>
          <p:nvPr/>
        </p:nvSpPr>
        <p:spPr>
          <a:xfrm>
            <a:off x="10230610" y="3960783"/>
            <a:ext cx="95228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小仙女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412E788-7A8A-DEDA-A465-10DBB3A616E5}"/>
              </a:ext>
            </a:extLst>
          </p:cNvPr>
          <p:cNvSpPr txBox="1"/>
          <p:nvPr/>
        </p:nvSpPr>
        <p:spPr>
          <a:xfrm>
            <a:off x="9912504" y="4527180"/>
            <a:ext cx="1274763" cy="168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数年前常被部分女性用以形容自己精致美丽，现在被部分男性用于批评部分他们眼中自恋、浮夸、矫情的女性。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8051E440-0777-82C0-A28A-00B7F8F2AC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"/>
          <a:stretch/>
        </p:blipFill>
        <p:spPr>
          <a:xfrm>
            <a:off x="2802958" y="4077733"/>
            <a:ext cx="6586083" cy="23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398621" y="977900"/>
            <a:ext cx="6586081" cy="2324100"/>
          </a:xfrm>
          <a:prstGeom prst="rect">
            <a:avLst/>
          </a:prstGeom>
          <a:noFill/>
          <a:ln w="19050">
            <a:solidFill>
              <a:srgbClr val="C02C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79915" y="3924127"/>
            <a:ext cx="6586081" cy="2324100"/>
          </a:xfrm>
          <a:prstGeom prst="rect">
            <a:avLst/>
          </a:prstGeom>
          <a:noFill/>
          <a:ln w="19050">
            <a:solidFill>
              <a:srgbClr val="C02C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粗黑简" panose="0201060000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时序数据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574925" y="1087533"/>
            <a:ext cx="95228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下头男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573337" y="1675551"/>
            <a:ext cx="1274763" cy="14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常被部分女性用于批评部分他们眼中令人感到扫兴、无语、恶心，并且特别希望远离的男性。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D6E25A-1C61-8515-8B28-44C54B9D8592}"/>
              </a:ext>
            </a:extLst>
          </p:cNvPr>
          <p:cNvSpPr/>
          <p:nvPr/>
        </p:nvSpPr>
        <p:spPr>
          <a:xfrm>
            <a:off x="-952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8" name="五边形 61">
            <a:extLst>
              <a:ext uri="{FF2B5EF4-FFF2-40B4-BE49-F238E27FC236}">
                <a16:creationId xmlns:a16="http://schemas.microsoft.com/office/drawing/2014/main" id="{45EF5A41-85BE-E4F6-D0A9-B4A79B837385}"/>
              </a:ext>
            </a:extLst>
          </p:cNvPr>
          <p:cNvSpPr/>
          <p:nvPr/>
        </p:nvSpPr>
        <p:spPr>
          <a:xfrm>
            <a:off x="-317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221C4-631A-1714-D4E1-834534119330}"/>
              </a:ext>
            </a:extLst>
          </p:cNvPr>
          <p:cNvSpPr txBox="1"/>
          <p:nvPr/>
        </p:nvSpPr>
        <p:spPr>
          <a:xfrm>
            <a:off x="199260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78DD4C-CA89-C438-DE9B-276A5A592A2A}"/>
              </a:ext>
            </a:extLst>
          </p:cNvPr>
          <p:cNvSpPr txBox="1"/>
          <p:nvPr/>
        </p:nvSpPr>
        <p:spPr>
          <a:xfrm>
            <a:off x="199260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7652B-A0D2-B439-C395-A1C3753E0061}"/>
              </a:ext>
            </a:extLst>
          </p:cNvPr>
          <p:cNvSpPr txBox="1"/>
          <p:nvPr/>
        </p:nvSpPr>
        <p:spPr>
          <a:xfrm>
            <a:off x="199260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C89C76-BBAD-32F9-FF16-59AD2FFEBA07}"/>
              </a:ext>
            </a:extLst>
          </p:cNvPr>
          <p:cNvSpPr txBox="1"/>
          <p:nvPr/>
        </p:nvSpPr>
        <p:spPr>
          <a:xfrm>
            <a:off x="15558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9D4B763-35AB-3195-F3B2-D43E9FE4206E}"/>
              </a:ext>
            </a:extLst>
          </p:cNvPr>
          <p:cNvGrpSpPr/>
          <p:nvPr/>
        </p:nvGrpSpPr>
        <p:grpSpPr>
          <a:xfrm>
            <a:off x="333693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7" name="Freeform 225">
              <a:extLst>
                <a:ext uri="{FF2B5EF4-FFF2-40B4-BE49-F238E27FC236}">
                  <a16:creationId xmlns:a16="http://schemas.microsoft.com/office/drawing/2014/main" id="{C68186A7-679B-9F7F-6522-6AE445D8D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7">
              <a:extLst>
                <a:ext uri="{FF2B5EF4-FFF2-40B4-BE49-F238E27FC236}">
                  <a16:creationId xmlns:a16="http://schemas.microsoft.com/office/drawing/2014/main" id="{4A8D102A-1EE5-2106-7A05-19521AA55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id="{DF71D6A9-E258-734D-97C1-B8941A8B1A80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id="{22D606ED-54F2-F991-241D-2A3284C23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id="{DB247B4C-6D8A-0633-F97A-7B22DD1AC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id="{88D30104-DB4E-49BE-A8FD-74A4FC2D5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id="{7FA98C17-AA49-FE68-6338-EA207727A4CE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3">
              <a:extLst>
                <a:ext uri="{FF2B5EF4-FFF2-40B4-BE49-F238E27FC236}">
                  <a16:creationId xmlns:a16="http://schemas.microsoft.com/office/drawing/2014/main" id="{7CC68511-91F7-0402-27E2-65CD13936A44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4">
              <a:extLst>
                <a:ext uri="{FF2B5EF4-FFF2-40B4-BE49-F238E27FC236}">
                  <a16:creationId xmlns:a16="http://schemas.microsoft.com/office/drawing/2014/main" id="{6A3440C6-76E8-A047-D7A2-A473A8DFA430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5">
              <a:extLst>
                <a:ext uri="{FF2B5EF4-FFF2-40B4-BE49-F238E27FC236}">
                  <a16:creationId xmlns:a16="http://schemas.microsoft.com/office/drawing/2014/main" id="{49E984D0-BD42-D077-D65C-AE4BBCF54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6">
              <a:extLst>
                <a:ext uri="{FF2B5EF4-FFF2-40B4-BE49-F238E27FC236}">
                  <a16:creationId xmlns:a16="http://schemas.microsoft.com/office/drawing/2014/main" id="{F3B7FE6A-3B16-1A66-48A5-720E407F0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7">
              <a:extLst>
                <a:ext uri="{FF2B5EF4-FFF2-40B4-BE49-F238E27FC236}">
                  <a16:creationId xmlns:a16="http://schemas.microsoft.com/office/drawing/2014/main" id="{AEFFDC90-DCE7-23CA-B3A5-AE847C35EE8E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38">
              <a:extLst>
                <a:ext uri="{FF2B5EF4-FFF2-40B4-BE49-F238E27FC236}">
                  <a16:creationId xmlns:a16="http://schemas.microsoft.com/office/drawing/2014/main" id="{B146C5B4-AC85-1549-CE69-677A90DB8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70023CF1-DA5E-7F0A-E644-A89BCF57A1D5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40">
              <a:extLst>
                <a:ext uri="{FF2B5EF4-FFF2-40B4-BE49-F238E27FC236}">
                  <a16:creationId xmlns:a16="http://schemas.microsoft.com/office/drawing/2014/main" id="{D03DBB61-3C5F-F895-862B-A4E5439FC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41">
              <a:extLst>
                <a:ext uri="{FF2B5EF4-FFF2-40B4-BE49-F238E27FC236}">
                  <a16:creationId xmlns:a16="http://schemas.microsoft.com/office/drawing/2014/main" id="{6925EB4E-C36A-121E-DFAE-30CF72F06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42">
              <a:extLst>
                <a:ext uri="{FF2B5EF4-FFF2-40B4-BE49-F238E27FC236}">
                  <a16:creationId xmlns:a16="http://schemas.microsoft.com/office/drawing/2014/main" id="{B4458503-FA63-890B-5145-26F126824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3">
              <a:extLst>
                <a:ext uri="{FF2B5EF4-FFF2-40B4-BE49-F238E27FC236}">
                  <a16:creationId xmlns:a16="http://schemas.microsoft.com/office/drawing/2014/main" id="{025D031E-A35F-44B3-3865-618C5CF297F1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44">
              <a:extLst>
                <a:ext uri="{FF2B5EF4-FFF2-40B4-BE49-F238E27FC236}">
                  <a16:creationId xmlns:a16="http://schemas.microsoft.com/office/drawing/2014/main" id="{E9C22A60-3457-0D07-1253-15021217A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5">
              <a:extLst>
                <a:ext uri="{FF2B5EF4-FFF2-40B4-BE49-F238E27FC236}">
                  <a16:creationId xmlns:a16="http://schemas.microsoft.com/office/drawing/2014/main" id="{27BEE21A-4B30-F5B5-C9BA-9D347D80F924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46">
              <a:extLst>
                <a:ext uri="{FF2B5EF4-FFF2-40B4-BE49-F238E27FC236}">
                  <a16:creationId xmlns:a16="http://schemas.microsoft.com/office/drawing/2014/main" id="{BB07373A-E12F-435A-F6A7-858129769102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47">
              <a:extLst>
                <a:ext uri="{FF2B5EF4-FFF2-40B4-BE49-F238E27FC236}">
                  <a16:creationId xmlns:a16="http://schemas.microsoft.com/office/drawing/2014/main" id="{21A3C18C-9771-1EA1-B769-0E276D5AAE35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48">
              <a:extLst>
                <a:ext uri="{FF2B5EF4-FFF2-40B4-BE49-F238E27FC236}">
                  <a16:creationId xmlns:a16="http://schemas.microsoft.com/office/drawing/2014/main" id="{9B5BFE4C-1CA4-DF3F-EA56-93476C610E51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49">
              <a:extLst>
                <a:ext uri="{FF2B5EF4-FFF2-40B4-BE49-F238E27FC236}">
                  <a16:creationId xmlns:a16="http://schemas.microsoft.com/office/drawing/2014/main" id="{8D2D1BA3-11DE-C862-47CE-C714B8F25D09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50">
              <a:extLst>
                <a:ext uri="{FF2B5EF4-FFF2-40B4-BE49-F238E27FC236}">
                  <a16:creationId xmlns:a16="http://schemas.microsoft.com/office/drawing/2014/main" id="{1AF8EBE9-90F1-0735-3343-75379E3322A1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51">
              <a:extLst>
                <a:ext uri="{FF2B5EF4-FFF2-40B4-BE49-F238E27FC236}">
                  <a16:creationId xmlns:a16="http://schemas.microsoft.com/office/drawing/2014/main" id="{65265E49-4882-9808-CFA5-078824F2718C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52">
              <a:extLst>
                <a:ext uri="{FF2B5EF4-FFF2-40B4-BE49-F238E27FC236}">
                  <a16:creationId xmlns:a16="http://schemas.microsoft.com/office/drawing/2014/main" id="{57E8B290-4BCF-373E-2CB6-23D9480AF2FA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53">
              <a:extLst>
                <a:ext uri="{FF2B5EF4-FFF2-40B4-BE49-F238E27FC236}">
                  <a16:creationId xmlns:a16="http://schemas.microsoft.com/office/drawing/2014/main" id="{2F5AB033-6783-8E56-59D9-F9110820D84D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54">
              <a:extLst>
                <a:ext uri="{FF2B5EF4-FFF2-40B4-BE49-F238E27FC236}">
                  <a16:creationId xmlns:a16="http://schemas.microsoft.com/office/drawing/2014/main" id="{CCE06EE4-D6E2-08AF-107D-A10CD74F1AC0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55">
              <a:extLst>
                <a:ext uri="{FF2B5EF4-FFF2-40B4-BE49-F238E27FC236}">
                  <a16:creationId xmlns:a16="http://schemas.microsoft.com/office/drawing/2014/main" id="{42C38CA7-C9EE-126E-B625-7C15FD229E15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56">
              <a:extLst>
                <a:ext uri="{FF2B5EF4-FFF2-40B4-BE49-F238E27FC236}">
                  <a16:creationId xmlns:a16="http://schemas.microsoft.com/office/drawing/2014/main" id="{7B1455AD-A1D1-F4D9-EB95-F9A8D9F36BD0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57">
              <a:extLst>
                <a:ext uri="{FF2B5EF4-FFF2-40B4-BE49-F238E27FC236}">
                  <a16:creationId xmlns:a16="http://schemas.microsoft.com/office/drawing/2014/main" id="{7418CA9E-3241-F597-55AC-FDE4D4CCFF70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58">
              <a:extLst>
                <a:ext uri="{FF2B5EF4-FFF2-40B4-BE49-F238E27FC236}">
                  <a16:creationId xmlns:a16="http://schemas.microsoft.com/office/drawing/2014/main" id="{A1F31C4E-C000-B863-DDD3-0BF1F3A15CAB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59">
              <a:extLst>
                <a:ext uri="{FF2B5EF4-FFF2-40B4-BE49-F238E27FC236}">
                  <a16:creationId xmlns:a16="http://schemas.microsoft.com/office/drawing/2014/main" id="{82EE33CA-73F2-1392-F4AB-E6BC7103898C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60">
              <a:extLst>
                <a:ext uri="{FF2B5EF4-FFF2-40B4-BE49-F238E27FC236}">
                  <a16:creationId xmlns:a16="http://schemas.microsoft.com/office/drawing/2014/main" id="{4B91ADA1-60ED-AD58-C6ED-EA113230FCCA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1">
              <a:extLst>
                <a:ext uri="{FF2B5EF4-FFF2-40B4-BE49-F238E27FC236}">
                  <a16:creationId xmlns:a16="http://schemas.microsoft.com/office/drawing/2014/main" id="{B3940935-1352-B79E-8473-15B8D6879A5D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62">
              <a:extLst>
                <a:ext uri="{FF2B5EF4-FFF2-40B4-BE49-F238E27FC236}">
                  <a16:creationId xmlns:a16="http://schemas.microsoft.com/office/drawing/2014/main" id="{4129F6F9-522D-FBEA-4AA3-70966907CB89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63">
              <a:extLst>
                <a:ext uri="{FF2B5EF4-FFF2-40B4-BE49-F238E27FC236}">
                  <a16:creationId xmlns:a16="http://schemas.microsoft.com/office/drawing/2014/main" id="{B404780E-285C-5A40-8BF7-A2191E8CF677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3">
              <a:extLst>
                <a:ext uri="{FF2B5EF4-FFF2-40B4-BE49-F238E27FC236}">
                  <a16:creationId xmlns:a16="http://schemas.microsoft.com/office/drawing/2014/main" id="{E12100C4-7D8D-1168-4A30-DF4C246FD7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85">
              <a:extLst>
                <a:ext uri="{FF2B5EF4-FFF2-40B4-BE49-F238E27FC236}">
                  <a16:creationId xmlns:a16="http://schemas.microsoft.com/office/drawing/2014/main" id="{384FE33D-C760-D577-94AE-DE76B03B559F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86">
              <a:extLst>
                <a:ext uri="{FF2B5EF4-FFF2-40B4-BE49-F238E27FC236}">
                  <a16:creationId xmlns:a16="http://schemas.microsoft.com/office/drawing/2014/main" id="{56A4D4C0-434D-0737-C14E-303EE78628D0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87">
              <a:extLst>
                <a:ext uri="{FF2B5EF4-FFF2-40B4-BE49-F238E27FC236}">
                  <a16:creationId xmlns:a16="http://schemas.microsoft.com/office/drawing/2014/main" id="{3F99CD6F-DF12-EF38-C2D8-E8EE446CA75F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88">
              <a:extLst>
                <a:ext uri="{FF2B5EF4-FFF2-40B4-BE49-F238E27FC236}">
                  <a16:creationId xmlns:a16="http://schemas.microsoft.com/office/drawing/2014/main" id="{E37629EC-CCE2-A300-010F-41E7C1D2811C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04306BC-A485-3CA2-DAD6-D61FBC7C1901}"/>
              </a:ext>
            </a:extLst>
          </p:cNvPr>
          <p:cNvSpPr txBox="1"/>
          <p:nvPr/>
        </p:nvSpPr>
        <p:spPr>
          <a:xfrm>
            <a:off x="10230610" y="3960783"/>
            <a:ext cx="952289" cy="44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000" b="1" dirty="0">
                <a:solidFill>
                  <a:srgbClr val="C02C38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普信男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412E788-7A8A-DEDA-A465-10DBB3A616E5}"/>
              </a:ext>
            </a:extLst>
          </p:cNvPr>
          <p:cNvSpPr txBox="1"/>
          <p:nvPr/>
        </p:nvSpPr>
        <p:spPr>
          <a:xfrm>
            <a:off x="9912504" y="4527180"/>
            <a:ext cx="1274763" cy="1455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12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常被部分女性用于批评部分男性“普通且自信”，明明没有什么突出的优点却总是自以为是。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26992-E8A8-75CD-24A6-F68BB5798D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"/>
          <a:stretch/>
        </p:blipFill>
        <p:spPr>
          <a:xfrm>
            <a:off x="4601186" y="1123437"/>
            <a:ext cx="6581714" cy="2379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300D02-BB1A-4B98-A889-1916936F56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"/>
          <a:stretch/>
        </p:blipFill>
        <p:spPr>
          <a:xfrm>
            <a:off x="2814637" y="4055626"/>
            <a:ext cx="6574402" cy="23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32050" y="263525"/>
            <a:ext cx="283845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>
                <a:solidFill>
                  <a:srgbClr val="A10016"/>
                </a:solidFill>
                <a:latin typeface="汉仪粗黑简" panose="02010600000101010101" charset="-122"/>
                <a:ea typeface="汉仪粗黑简" panose="02010600000101010101" charset="-122"/>
                <a:cs typeface="汉仪中黑简" panose="02010600000101010101" charset="-122"/>
                <a:sym typeface="+mn-ea"/>
              </a:rPr>
              <a:t>地域特征</a:t>
            </a:r>
          </a:p>
        </p:txBody>
      </p:sp>
      <p:cxnSp>
        <p:nvCxnSpPr>
          <p:cNvPr id="145" name="直接连接符 144"/>
          <p:cNvCxnSpPr>
            <a:cxnSpLocks/>
          </p:cNvCxnSpPr>
          <p:nvPr/>
        </p:nvCxnSpPr>
        <p:spPr>
          <a:xfrm>
            <a:off x="2440940" y="3463490"/>
            <a:ext cx="5165725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cxnSpLocks/>
          </p:cNvCxnSpPr>
          <p:nvPr/>
        </p:nvCxnSpPr>
        <p:spPr>
          <a:xfrm flipV="1">
            <a:off x="5029835" y="1160620"/>
            <a:ext cx="0" cy="4666006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V="1">
            <a:off x="8248015" y="1066165"/>
            <a:ext cx="0" cy="534797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/>
          <p:cNvSpPr txBox="1"/>
          <p:nvPr/>
        </p:nvSpPr>
        <p:spPr>
          <a:xfrm>
            <a:off x="8897466" y="1895285"/>
            <a:ext cx="2534285" cy="361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8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广东网友</a:t>
            </a:r>
            <a:endParaRPr lang="en-US" altLang="zh-CN" sz="28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8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如此在意</a:t>
            </a:r>
            <a:endParaRPr lang="en-US" altLang="zh-CN" sz="28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zh-CN" altLang="en-US" sz="28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性别议题</a:t>
            </a:r>
            <a:endParaRPr lang="en-US" altLang="zh-CN" sz="28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  <a:p>
            <a:pPr algn="ctr" fontAlgn="auto">
              <a:lnSpc>
                <a:spcPct val="125000"/>
              </a:lnSpc>
              <a:spcBef>
                <a:spcPts val="600"/>
              </a:spcBef>
            </a:pPr>
            <a:r>
              <a:rPr lang="en-US" altLang="zh-CN" sz="9600" dirty="0"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?</a:t>
            </a:r>
            <a:endParaRPr lang="zh-CN" altLang="en-US" sz="9600" dirty="0"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77625" y="198120"/>
            <a:ext cx="714375" cy="714375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中黑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39855" y="263525"/>
            <a:ext cx="72072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 b="1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+mn-ea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523E95-65D4-7519-83CE-824A3509623B}"/>
              </a:ext>
            </a:extLst>
          </p:cNvPr>
          <p:cNvSpPr/>
          <p:nvPr/>
        </p:nvSpPr>
        <p:spPr>
          <a:xfrm>
            <a:off x="-952" y="0"/>
            <a:ext cx="1786255" cy="6858000"/>
          </a:xfrm>
          <a:prstGeom prst="rect">
            <a:avLst/>
          </a:prstGeom>
          <a:solidFill>
            <a:srgbClr val="A10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汉仪中黑简" panose="02010600000101010101" charset="-122"/>
            </a:endParaRPr>
          </a:p>
        </p:txBody>
      </p:sp>
      <p:sp>
        <p:nvSpPr>
          <p:cNvPr id="3" name="五边形 61">
            <a:extLst>
              <a:ext uri="{FF2B5EF4-FFF2-40B4-BE49-F238E27FC236}">
                <a16:creationId xmlns:a16="http://schemas.microsoft.com/office/drawing/2014/main" id="{FDE0A531-2BF0-5D19-148A-D6EEA3FBAE49}"/>
              </a:ext>
            </a:extLst>
          </p:cNvPr>
          <p:cNvSpPr/>
          <p:nvPr/>
        </p:nvSpPr>
        <p:spPr>
          <a:xfrm>
            <a:off x="-317" y="3181350"/>
            <a:ext cx="2026920" cy="455930"/>
          </a:xfrm>
          <a:prstGeom prst="homePlate">
            <a:avLst/>
          </a:prstGeom>
          <a:solidFill>
            <a:srgbClr val="FCC307"/>
          </a:solidFill>
          <a:ln>
            <a:noFill/>
          </a:ln>
          <a:effectLst>
            <a:outerShdw blurRad="635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汉仪中黑简" panose="02010600000101010101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A61193-2D70-25D6-E7B6-6428B2081AB6}"/>
              </a:ext>
            </a:extLst>
          </p:cNvPr>
          <p:cNvSpPr txBox="1"/>
          <p:nvPr/>
        </p:nvSpPr>
        <p:spPr>
          <a:xfrm>
            <a:off x="199260" y="2396901"/>
            <a:ext cx="141577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研究背景分析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11C07-0B9A-75FB-F522-4F82A2DA0C09}"/>
              </a:ext>
            </a:extLst>
          </p:cNvPr>
          <p:cNvSpPr txBox="1"/>
          <p:nvPr/>
        </p:nvSpPr>
        <p:spPr>
          <a:xfrm>
            <a:off x="199260" y="3237317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趋势数据收集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B3D79A-3914-FC91-A522-54BE1A13F865}"/>
              </a:ext>
            </a:extLst>
          </p:cNvPr>
          <p:cNvSpPr txBox="1"/>
          <p:nvPr/>
        </p:nvSpPr>
        <p:spPr>
          <a:xfrm>
            <a:off x="199260" y="4077733"/>
            <a:ext cx="1415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评论文本爬虫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6023F9-8E66-35FE-6803-72FD7C27FF78}"/>
              </a:ext>
            </a:extLst>
          </p:cNvPr>
          <p:cNvSpPr txBox="1"/>
          <p:nvPr/>
        </p:nvSpPr>
        <p:spPr>
          <a:xfrm>
            <a:off x="15558" y="4918075"/>
            <a:ext cx="1783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后续工作方向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DCB02B-03A2-7C90-0D6F-60A6A3730A96}"/>
              </a:ext>
            </a:extLst>
          </p:cNvPr>
          <p:cNvGrpSpPr/>
          <p:nvPr/>
        </p:nvGrpSpPr>
        <p:grpSpPr>
          <a:xfrm>
            <a:off x="333693" y="574040"/>
            <a:ext cx="1038225" cy="1017270"/>
            <a:chOff x="14471650" y="-2432050"/>
            <a:chExt cx="9898062" cy="9894888"/>
          </a:xfrm>
          <a:solidFill>
            <a:schemeClr val="bg1"/>
          </a:solidFill>
        </p:grpSpPr>
        <p:sp>
          <p:nvSpPr>
            <p:cNvPr id="17" name="Freeform 225">
              <a:extLst>
                <a:ext uri="{FF2B5EF4-FFF2-40B4-BE49-F238E27FC236}">
                  <a16:creationId xmlns:a16="http://schemas.microsoft.com/office/drawing/2014/main" id="{69274057-E2CF-A8BD-9460-84F7E7338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71650" y="-2432050"/>
              <a:ext cx="9898062" cy="9894888"/>
            </a:xfrm>
            <a:custGeom>
              <a:avLst/>
              <a:gdLst>
                <a:gd name="T0" fmla="*/ 1562 w 3135"/>
                <a:gd name="T1" fmla="*/ 3133 h 3133"/>
                <a:gd name="T2" fmla="*/ 3 w 3135"/>
                <a:gd name="T3" fmla="*/ 1567 h 3133"/>
                <a:gd name="T4" fmla="*/ 1593 w 3135"/>
                <a:gd name="T5" fmla="*/ 15 h 3133"/>
                <a:gd name="T6" fmla="*/ 3123 w 3135"/>
                <a:gd name="T7" fmla="*/ 1598 h 3133"/>
                <a:gd name="T8" fmla="*/ 1562 w 3135"/>
                <a:gd name="T9" fmla="*/ 3133 h 3133"/>
                <a:gd name="T10" fmla="*/ 61 w 3135"/>
                <a:gd name="T11" fmla="*/ 1574 h 3133"/>
                <a:gd name="T12" fmla="*/ 1562 w 3135"/>
                <a:gd name="T13" fmla="*/ 3074 h 3133"/>
                <a:gd name="T14" fmla="*/ 3065 w 3135"/>
                <a:gd name="T15" fmla="*/ 1568 h 3133"/>
                <a:gd name="T16" fmla="*/ 1561 w 3135"/>
                <a:gd name="T17" fmla="*/ 73 h 3133"/>
                <a:gd name="T18" fmla="*/ 61 w 3135"/>
                <a:gd name="T19" fmla="*/ 1574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5" h="3133">
                  <a:moveTo>
                    <a:pt x="1562" y="3133"/>
                  </a:moveTo>
                  <a:cubicBezTo>
                    <a:pt x="700" y="3129"/>
                    <a:pt x="0" y="2435"/>
                    <a:pt x="3" y="1567"/>
                  </a:cubicBezTo>
                  <a:cubicBezTo>
                    <a:pt x="6" y="712"/>
                    <a:pt x="703" y="0"/>
                    <a:pt x="1593" y="15"/>
                  </a:cubicBezTo>
                  <a:cubicBezTo>
                    <a:pt x="2428" y="29"/>
                    <a:pt x="3135" y="710"/>
                    <a:pt x="3123" y="1598"/>
                  </a:cubicBezTo>
                  <a:cubicBezTo>
                    <a:pt x="3112" y="2439"/>
                    <a:pt x="2428" y="3129"/>
                    <a:pt x="1562" y="3133"/>
                  </a:cubicBezTo>
                  <a:close/>
                  <a:moveTo>
                    <a:pt x="61" y="1574"/>
                  </a:moveTo>
                  <a:cubicBezTo>
                    <a:pt x="63" y="2407"/>
                    <a:pt x="739" y="3074"/>
                    <a:pt x="1562" y="3074"/>
                  </a:cubicBezTo>
                  <a:cubicBezTo>
                    <a:pt x="2397" y="3074"/>
                    <a:pt x="3068" y="2397"/>
                    <a:pt x="3065" y="1568"/>
                  </a:cubicBezTo>
                  <a:cubicBezTo>
                    <a:pt x="3062" y="739"/>
                    <a:pt x="2387" y="72"/>
                    <a:pt x="1561" y="73"/>
                  </a:cubicBezTo>
                  <a:cubicBezTo>
                    <a:pt x="729" y="74"/>
                    <a:pt x="60" y="751"/>
                    <a:pt x="61" y="1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27">
              <a:extLst>
                <a:ext uri="{FF2B5EF4-FFF2-40B4-BE49-F238E27FC236}">
                  <a16:creationId xmlns:a16="http://schemas.microsoft.com/office/drawing/2014/main" id="{A921EEB0-ADB8-5051-5542-EA83D2BFF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68675" y="-800100"/>
              <a:ext cx="6673850" cy="6672263"/>
            </a:xfrm>
            <a:custGeom>
              <a:avLst/>
              <a:gdLst>
                <a:gd name="T0" fmla="*/ 1059 w 2114"/>
                <a:gd name="T1" fmla="*/ 2111 h 2112"/>
                <a:gd name="T2" fmla="*/ 2 w 2114"/>
                <a:gd name="T3" fmla="*/ 1059 h 2112"/>
                <a:gd name="T4" fmla="*/ 1053 w 2114"/>
                <a:gd name="T5" fmla="*/ 2 h 2112"/>
                <a:gd name="T6" fmla="*/ 2113 w 2114"/>
                <a:gd name="T7" fmla="*/ 1052 h 2112"/>
                <a:gd name="T8" fmla="*/ 1059 w 2114"/>
                <a:gd name="T9" fmla="*/ 2111 h 2112"/>
                <a:gd name="T10" fmla="*/ 2079 w 2114"/>
                <a:gd name="T11" fmla="*/ 1054 h 2112"/>
                <a:gd name="T12" fmla="*/ 1061 w 2114"/>
                <a:gd name="T13" fmla="*/ 36 h 2112"/>
                <a:gd name="T14" fmla="*/ 36 w 2114"/>
                <a:gd name="T15" fmla="*/ 1050 h 2112"/>
                <a:gd name="T16" fmla="*/ 1055 w 2114"/>
                <a:gd name="T17" fmla="*/ 2077 h 2112"/>
                <a:gd name="T18" fmla="*/ 2079 w 2114"/>
                <a:gd name="T19" fmla="*/ 105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4" h="2112">
                  <a:moveTo>
                    <a:pt x="1059" y="2111"/>
                  </a:moveTo>
                  <a:cubicBezTo>
                    <a:pt x="477" y="2112"/>
                    <a:pt x="4" y="1641"/>
                    <a:pt x="2" y="1059"/>
                  </a:cubicBezTo>
                  <a:cubicBezTo>
                    <a:pt x="0" y="478"/>
                    <a:pt x="473" y="3"/>
                    <a:pt x="1053" y="2"/>
                  </a:cubicBezTo>
                  <a:cubicBezTo>
                    <a:pt x="1636" y="0"/>
                    <a:pt x="2112" y="472"/>
                    <a:pt x="2113" y="1052"/>
                  </a:cubicBezTo>
                  <a:cubicBezTo>
                    <a:pt x="2114" y="1636"/>
                    <a:pt x="1643" y="2109"/>
                    <a:pt x="1059" y="2111"/>
                  </a:cubicBezTo>
                  <a:close/>
                  <a:moveTo>
                    <a:pt x="2079" y="1054"/>
                  </a:moveTo>
                  <a:cubicBezTo>
                    <a:pt x="2078" y="496"/>
                    <a:pt x="1626" y="39"/>
                    <a:pt x="1061" y="36"/>
                  </a:cubicBezTo>
                  <a:cubicBezTo>
                    <a:pt x="500" y="33"/>
                    <a:pt x="39" y="489"/>
                    <a:pt x="36" y="1050"/>
                  </a:cubicBezTo>
                  <a:cubicBezTo>
                    <a:pt x="33" y="1615"/>
                    <a:pt x="489" y="2075"/>
                    <a:pt x="1055" y="2077"/>
                  </a:cubicBezTo>
                  <a:cubicBezTo>
                    <a:pt x="1615" y="2079"/>
                    <a:pt x="2079" y="1625"/>
                    <a:pt x="2079" y="10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28">
              <a:extLst>
                <a:ext uri="{FF2B5EF4-FFF2-40B4-BE49-F238E27FC236}">
                  <a16:creationId xmlns:a16="http://schemas.microsoft.com/office/drawing/2014/main" id="{0ED44C33-6CF6-DC09-B1A9-3BB05542D9A6}"/>
                </a:ext>
              </a:extLst>
            </p:cNvPr>
            <p:cNvSpPr/>
            <p:nvPr/>
          </p:nvSpPr>
          <p:spPr bwMode="auto">
            <a:xfrm>
              <a:off x="19516725" y="-1828800"/>
              <a:ext cx="823912" cy="804863"/>
            </a:xfrm>
            <a:custGeom>
              <a:avLst/>
              <a:gdLst>
                <a:gd name="T0" fmla="*/ 121 w 261"/>
                <a:gd name="T1" fmla="*/ 178 h 255"/>
                <a:gd name="T2" fmla="*/ 139 w 261"/>
                <a:gd name="T3" fmla="*/ 139 h 255"/>
                <a:gd name="T4" fmla="*/ 185 w 261"/>
                <a:gd name="T5" fmla="*/ 32 h 255"/>
                <a:gd name="T6" fmla="*/ 202 w 261"/>
                <a:gd name="T7" fmla="*/ 22 h 255"/>
                <a:gd name="T8" fmla="*/ 206 w 261"/>
                <a:gd name="T9" fmla="*/ 22 h 255"/>
                <a:gd name="T10" fmla="*/ 244 w 261"/>
                <a:gd name="T11" fmla="*/ 70 h 255"/>
                <a:gd name="T12" fmla="*/ 222 w 261"/>
                <a:gd name="T13" fmla="*/ 238 h 255"/>
                <a:gd name="T14" fmla="*/ 195 w 261"/>
                <a:gd name="T15" fmla="*/ 252 h 255"/>
                <a:gd name="T16" fmla="*/ 186 w 261"/>
                <a:gd name="T17" fmla="*/ 232 h 255"/>
                <a:gd name="T18" fmla="*/ 204 w 261"/>
                <a:gd name="T19" fmla="*/ 91 h 255"/>
                <a:gd name="T20" fmla="*/ 204 w 261"/>
                <a:gd name="T21" fmla="*/ 74 h 255"/>
                <a:gd name="T22" fmla="*/ 199 w 261"/>
                <a:gd name="T23" fmla="*/ 74 h 255"/>
                <a:gd name="T24" fmla="*/ 184 w 261"/>
                <a:gd name="T25" fmla="*/ 108 h 255"/>
                <a:gd name="T26" fmla="*/ 129 w 261"/>
                <a:gd name="T27" fmla="*/ 231 h 255"/>
                <a:gd name="T28" fmla="*/ 111 w 261"/>
                <a:gd name="T29" fmla="*/ 241 h 255"/>
                <a:gd name="T30" fmla="*/ 93 w 261"/>
                <a:gd name="T31" fmla="*/ 227 h 255"/>
                <a:gd name="T32" fmla="*/ 78 w 261"/>
                <a:gd name="T33" fmla="*/ 132 h 255"/>
                <a:gd name="T34" fmla="*/ 69 w 261"/>
                <a:gd name="T35" fmla="*/ 68 h 255"/>
                <a:gd name="T36" fmla="*/ 61 w 261"/>
                <a:gd name="T37" fmla="*/ 54 h 255"/>
                <a:gd name="T38" fmla="*/ 53 w 261"/>
                <a:gd name="T39" fmla="*/ 106 h 255"/>
                <a:gd name="T40" fmla="*/ 40 w 261"/>
                <a:gd name="T41" fmla="*/ 215 h 255"/>
                <a:gd name="T42" fmla="*/ 24 w 261"/>
                <a:gd name="T43" fmla="*/ 230 h 255"/>
                <a:gd name="T44" fmla="*/ 3 w 261"/>
                <a:gd name="T45" fmla="*/ 211 h 255"/>
                <a:gd name="T46" fmla="*/ 28 w 261"/>
                <a:gd name="T47" fmla="*/ 12 h 255"/>
                <a:gd name="T48" fmla="*/ 42 w 261"/>
                <a:gd name="T49" fmla="*/ 1 h 255"/>
                <a:gd name="T50" fmla="*/ 69 w 261"/>
                <a:gd name="T51" fmla="*/ 4 h 255"/>
                <a:gd name="T52" fmla="*/ 96 w 261"/>
                <a:gd name="T53" fmla="*/ 31 h 255"/>
                <a:gd name="T54" fmla="*/ 115 w 261"/>
                <a:gd name="T55" fmla="*/ 172 h 255"/>
                <a:gd name="T56" fmla="*/ 117 w 261"/>
                <a:gd name="T57" fmla="*/ 177 h 255"/>
                <a:gd name="T58" fmla="*/ 121 w 261"/>
                <a:gd name="T59" fmla="*/ 1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55">
                  <a:moveTo>
                    <a:pt x="121" y="178"/>
                  </a:moveTo>
                  <a:cubicBezTo>
                    <a:pt x="127" y="165"/>
                    <a:pt x="133" y="152"/>
                    <a:pt x="139" y="139"/>
                  </a:cubicBezTo>
                  <a:cubicBezTo>
                    <a:pt x="154" y="104"/>
                    <a:pt x="170" y="68"/>
                    <a:pt x="185" y="32"/>
                  </a:cubicBezTo>
                  <a:cubicBezTo>
                    <a:pt x="188" y="24"/>
                    <a:pt x="193" y="20"/>
                    <a:pt x="202" y="22"/>
                  </a:cubicBezTo>
                  <a:cubicBezTo>
                    <a:pt x="203" y="22"/>
                    <a:pt x="205" y="22"/>
                    <a:pt x="206" y="22"/>
                  </a:cubicBezTo>
                  <a:cubicBezTo>
                    <a:pt x="261" y="29"/>
                    <a:pt x="248" y="20"/>
                    <a:pt x="244" y="70"/>
                  </a:cubicBezTo>
                  <a:cubicBezTo>
                    <a:pt x="239" y="126"/>
                    <a:pt x="230" y="182"/>
                    <a:pt x="222" y="238"/>
                  </a:cubicBezTo>
                  <a:cubicBezTo>
                    <a:pt x="220" y="255"/>
                    <a:pt x="219" y="255"/>
                    <a:pt x="195" y="252"/>
                  </a:cubicBezTo>
                  <a:cubicBezTo>
                    <a:pt x="180" y="250"/>
                    <a:pt x="185" y="240"/>
                    <a:pt x="186" y="232"/>
                  </a:cubicBezTo>
                  <a:cubicBezTo>
                    <a:pt x="192" y="185"/>
                    <a:pt x="198" y="138"/>
                    <a:pt x="204" y="91"/>
                  </a:cubicBezTo>
                  <a:cubicBezTo>
                    <a:pt x="205" y="86"/>
                    <a:pt x="204" y="80"/>
                    <a:pt x="204" y="74"/>
                  </a:cubicBezTo>
                  <a:cubicBezTo>
                    <a:pt x="202" y="74"/>
                    <a:pt x="201" y="74"/>
                    <a:pt x="199" y="74"/>
                  </a:cubicBezTo>
                  <a:cubicBezTo>
                    <a:pt x="194" y="85"/>
                    <a:pt x="189" y="96"/>
                    <a:pt x="184" y="108"/>
                  </a:cubicBezTo>
                  <a:cubicBezTo>
                    <a:pt x="165" y="149"/>
                    <a:pt x="147" y="190"/>
                    <a:pt x="129" y="231"/>
                  </a:cubicBezTo>
                  <a:cubicBezTo>
                    <a:pt x="125" y="240"/>
                    <a:pt x="120" y="243"/>
                    <a:pt x="111" y="241"/>
                  </a:cubicBezTo>
                  <a:cubicBezTo>
                    <a:pt x="101" y="240"/>
                    <a:pt x="94" y="238"/>
                    <a:pt x="93" y="227"/>
                  </a:cubicBezTo>
                  <a:cubicBezTo>
                    <a:pt x="88" y="195"/>
                    <a:pt x="83" y="164"/>
                    <a:pt x="78" y="132"/>
                  </a:cubicBezTo>
                  <a:cubicBezTo>
                    <a:pt x="75" y="111"/>
                    <a:pt x="72" y="90"/>
                    <a:pt x="69" y="68"/>
                  </a:cubicBezTo>
                  <a:cubicBezTo>
                    <a:pt x="68" y="63"/>
                    <a:pt x="66" y="58"/>
                    <a:pt x="61" y="54"/>
                  </a:cubicBezTo>
                  <a:cubicBezTo>
                    <a:pt x="59" y="71"/>
                    <a:pt x="56" y="89"/>
                    <a:pt x="53" y="106"/>
                  </a:cubicBezTo>
                  <a:cubicBezTo>
                    <a:pt x="49" y="142"/>
                    <a:pt x="44" y="179"/>
                    <a:pt x="40" y="215"/>
                  </a:cubicBezTo>
                  <a:cubicBezTo>
                    <a:pt x="39" y="225"/>
                    <a:pt x="37" y="233"/>
                    <a:pt x="24" y="230"/>
                  </a:cubicBezTo>
                  <a:cubicBezTo>
                    <a:pt x="13" y="228"/>
                    <a:pt x="0" y="231"/>
                    <a:pt x="3" y="211"/>
                  </a:cubicBezTo>
                  <a:cubicBezTo>
                    <a:pt x="12" y="144"/>
                    <a:pt x="20" y="78"/>
                    <a:pt x="28" y="12"/>
                  </a:cubicBezTo>
                  <a:cubicBezTo>
                    <a:pt x="29" y="2"/>
                    <a:pt x="34" y="0"/>
                    <a:pt x="42" y="1"/>
                  </a:cubicBezTo>
                  <a:cubicBezTo>
                    <a:pt x="51" y="2"/>
                    <a:pt x="60" y="3"/>
                    <a:pt x="69" y="4"/>
                  </a:cubicBezTo>
                  <a:cubicBezTo>
                    <a:pt x="92" y="6"/>
                    <a:pt x="93" y="7"/>
                    <a:pt x="96" y="31"/>
                  </a:cubicBezTo>
                  <a:cubicBezTo>
                    <a:pt x="102" y="78"/>
                    <a:pt x="109" y="125"/>
                    <a:pt x="115" y="172"/>
                  </a:cubicBezTo>
                  <a:cubicBezTo>
                    <a:pt x="116" y="174"/>
                    <a:pt x="117" y="176"/>
                    <a:pt x="117" y="177"/>
                  </a:cubicBezTo>
                  <a:cubicBezTo>
                    <a:pt x="119" y="178"/>
                    <a:pt x="120" y="178"/>
                    <a:pt x="12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29">
              <a:extLst>
                <a:ext uri="{FF2B5EF4-FFF2-40B4-BE49-F238E27FC236}">
                  <a16:creationId xmlns:a16="http://schemas.microsoft.com/office/drawing/2014/main" id="{FC5E15BD-A787-D20D-5EA8-35FA98E7C6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2100" y="5627688"/>
              <a:ext cx="920750" cy="963613"/>
            </a:xfrm>
            <a:custGeom>
              <a:avLst/>
              <a:gdLst>
                <a:gd name="T0" fmla="*/ 156 w 292"/>
                <a:gd name="T1" fmla="*/ 88 h 305"/>
                <a:gd name="T2" fmla="*/ 137 w 292"/>
                <a:gd name="T3" fmla="*/ 88 h 305"/>
                <a:gd name="T4" fmla="*/ 99 w 292"/>
                <a:gd name="T5" fmla="*/ 124 h 305"/>
                <a:gd name="T6" fmla="*/ 91 w 292"/>
                <a:gd name="T7" fmla="*/ 140 h 305"/>
                <a:gd name="T8" fmla="*/ 80 w 292"/>
                <a:gd name="T9" fmla="*/ 147 h 305"/>
                <a:gd name="T10" fmla="*/ 70 w 292"/>
                <a:gd name="T11" fmla="*/ 133 h 305"/>
                <a:gd name="T12" fmla="*/ 79 w 292"/>
                <a:gd name="T13" fmla="*/ 100 h 305"/>
                <a:gd name="T14" fmla="*/ 103 w 292"/>
                <a:gd name="T15" fmla="*/ 62 h 305"/>
                <a:gd name="T16" fmla="*/ 168 w 292"/>
                <a:gd name="T17" fmla="*/ 53 h 305"/>
                <a:gd name="T18" fmla="*/ 161 w 292"/>
                <a:gd name="T19" fmla="*/ 58 h 305"/>
                <a:gd name="T20" fmla="*/ 157 w 292"/>
                <a:gd name="T21" fmla="*/ 64 h 305"/>
                <a:gd name="T22" fmla="*/ 162 w 292"/>
                <a:gd name="T23" fmla="*/ 69 h 305"/>
                <a:gd name="T24" fmla="*/ 203 w 292"/>
                <a:gd name="T25" fmla="*/ 55 h 305"/>
                <a:gd name="T26" fmla="*/ 196 w 292"/>
                <a:gd name="T27" fmla="*/ 39 h 305"/>
                <a:gd name="T28" fmla="*/ 149 w 292"/>
                <a:gd name="T29" fmla="*/ 32 h 305"/>
                <a:gd name="T30" fmla="*/ 123 w 292"/>
                <a:gd name="T31" fmla="*/ 23 h 305"/>
                <a:gd name="T32" fmla="*/ 125 w 292"/>
                <a:gd name="T33" fmla="*/ 9 h 305"/>
                <a:gd name="T34" fmla="*/ 156 w 292"/>
                <a:gd name="T35" fmla="*/ 3 h 305"/>
                <a:gd name="T36" fmla="*/ 211 w 292"/>
                <a:gd name="T37" fmla="*/ 24 h 305"/>
                <a:gd name="T38" fmla="*/ 231 w 292"/>
                <a:gd name="T39" fmla="*/ 22 h 305"/>
                <a:gd name="T40" fmla="*/ 258 w 292"/>
                <a:gd name="T41" fmla="*/ 31 h 305"/>
                <a:gd name="T42" fmla="*/ 275 w 292"/>
                <a:gd name="T43" fmla="*/ 48 h 305"/>
                <a:gd name="T44" fmla="*/ 288 w 292"/>
                <a:gd name="T45" fmla="*/ 63 h 305"/>
                <a:gd name="T46" fmla="*/ 269 w 292"/>
                <a:gd name="T47" fmla="*/ 69 h 305"/>
                <a:gd name="T48" fmla="*/ 243 w 292"/>
                <a:gd name="T49" fmla="*/ 63 h 305"/>
                <a:gd name="T50" fmla="*/ 222 w 292"/>
                <a:gd name="T51" fmla="*/ 76 h 305"/>
                <a:gd name="T52" fmla="*/ 256 w 292"/>
                <a:gd name="T53" fmla="*/ 94 h 305"/>
                <a:gd name="T54" fmla="*/ 263 w 292"/>
                <a:gd name="T55" fmla="*/ 119 h 305"/>
                <a:gd name="T56" fmla="*/ 237 w 292"/>
                <a:gd name="T57" fmla="*/ 144 h 305"/>
                <a:gd name="T58" fmla="*/ 183 w 292"/>
                <a:gd name="T59" fmla="*/ 159 h 305"/>
                <a:gd name="T60" fmla="*/ 163 w 292"/>
                <a:gd name="T61" fmla="*/ 199 h 305"/>
                <a:gd name="T62" fmla="*/ 222 w 292"/>
                <a:gd name="T63" fmla="*/ 260 h 305"/>
                <a:gd name="T64" fmla="*/ 233 w 292"/>
                <a:gd name="T65" fmla="*/ 293 h 305"/>
                <a:gd name="T66" fmla="*/ 208 w 292"/>
                <a:gd name="T67" fmla="*/ 296 h 305"/>
                <a:gd name="T68" fmla="*/ 135 w 292"/>
                <a:gd name="T69" fmla="*/ 206 h 305"/>
                <a:gd name="T70" fmla="*/ 127 w 292"/>
                <a:gd name="T71" fmla="*/ 194 h 305"/>
                <a:gd name="T72" fmla="*/ 117 w 292"/>
                <a:gd name="T73" fmla="*/ 203 h 305"/>
                <a:gd name="T74" fmla="*/ 90 w 292"/>
                <a:gd name="T75" fmla="*/ 247 h 305"/>
                <a:gd name="T76" fmla="*/ 74 w 292"/>
                <a:gd name="T77" fmla="*/ 253 h 305"/>
                <a:gd name="T78" fmla="*/ 70 w 292"/>
                <a:gd name="T79" fmla="*/ 234 h 305"/>
                <a:gd name="T80" fmla="*/ 88 w 292"/>
                <a:gd name="T81" fmla="*/ 207 h 305"/>
                <a:gd name="T82" fmla="*/ 90 w 292"/>
                <a:gd name="T83" fmla="*/ 196 h 305"/>
                <a:gd name="T84" fmla="*/ 78 w 292"/>
                <a:gd name="T85" fmla="*/ 193 h 305"/>
                <a:gd name="T86" fmla="*/ 42 w 292"/>
                <a:gd name="T87" fmla="*/ 204 h 305"/>
                <a:gd name="T88" fmla="*/ 13 w 292"/>
                <a:gd name="T89" fmla="*/ 207 h 305"/>
                <a:gd name="T90" fmla="*/ 1 w 292"/>
                <a:gd name="T91" fmla="*/ 194 h 305"/>
                <a:gd name="T92" fmla="*/ 10 w 292"/>
                <a:gd name="T93" fmla="*/ 181 h 305"/>
                <a:gd name="T94" fmla="*/ 76 w 292"/>
                <a:gd name="T95" fmla="*/ 159 h 305"/>
                <a:gd name="T96" fmla="*/ 104 w 292"/>
                <a:gd name="T97" fmla="*/ 146 h 305"/>
                <a:gd name="T98" fmla="*/ 110 w 292"/>
                <a:gd name="T99" fmla="*/ 142 h 305"/>
                <a:gd name="T100" fmla="*/ 133 w 292"/>
                <a:gd name="T101" fmla="*/ 123 h 305"/>
                <a:gd name="T102" fmla="*/ 158 w 292"/>
                <a:gd name="T103" fmla="*/ 94 h 305"/>
                <a:gd name="T104" fmla="*/ 156 w 292"/>
                <a:gd name="T105" fmla="*/ 88 h 305"/>
                <a:gd name="T106" fmla="*/ 177 w 292"/>
                <a:gd name="T107" fmla="*/ 144 h 305"/>
                <a:gd name="T108" fmla="*/ 222 w 292"/>
                <a:gd name="T109" fmla="*/ 123 h 305"/>
                <a:gd name="T110" fmla="*/ 224 w 292"/>
                <a:gd name="T111" fmla="*/ 113 h 305"/>
                <a:gd name="T112" fmla="*/ 195 w 292"/>
                <a:gd name="T113" fmla="*/ 96 h 305"/>
                <a:gd name="T114" fmla="*/ 186 w 292"/>
                <a:gd name="T115" fmla="*/ 103 h 305"/>
                <a:gd name="T116" fmla="*/ 186 w 292"/>
                <a:gd name="T117" fmla="*/ 106 h 305"/>
                <a:gd name="T118" fmla="*/ 177 w 292"/>
                <a:gd name="T119" fmla="*/ 14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2" h="305">
                  <a:moveTo>
                    <a:pt x="156" y="88"/>
                  </a:moveTo>
                  <a:cubicBezTo>
                    <a:pt x="150" y="88"/>
                    <a:pt x="143" y="86"/>
                    <a:pt x="137" y="88"/>
                  </a:cubicBezTo>
                  <a:cubicBezTo>
                    <a:pt x="121" y="96"/>
                    <a:pt x="106" y="106"/>
                    <a:pt x="99" y="124"/>
                  </a:cubicBezTo>
                  <a:cubicBezTo>
                    <a:pt x="97" y="130"/>
                    <a:pt x="95" y="135"/>
                    <a:pt x="91" y="140"/>
                  </a:cubicBezTo>
                  <a:cubicBezTo>
                    <a:pt x="88" y="143"/>
                    <a:pt x="81" y="148"/>
                    <a:pt x="80" y="147"/>
                  </a:cubicBezTo>
                  <a:cubicBezTo>
                    <a:pt x="76" y="143"/>
                    <a:pt x="69" y="137"/>
                    <a:pt x="70" y="133"/>
                  </a:cubicBezTo>
                  <a:cubicBezTo>
                    <a:pt x="71" y="122"/>
                    <a:pt x="75" y="110"/>
                    <a:pt x="79" y="100"/>
                  </a:cubicBezTo>
                  <a:cubicBezTo>
                    <a:pt x="86" y="87"/>
                    <a:pt x="94" y="74"/>
                    <a:pt x="103" y="62"/>
                  </a:cubicBezTo>
                  <a:cubicBezTo>
                    <a:pt x="119" y="42"/>
                    <a:pt x="143" y="40"/>
                    <a:pt x="168" y="53"/>
                  </a:cubicBezTo>
                  <a:cubicBezTo>
                    <a:pt x="165" y="55"/>
                    <a:pt x="162" y="56"/>
                    <a:pt x="161" y="58"/>
                  </a:cubicBezTo>
                  <a:cubicBezTo>
                    <a:pt x="159" y="59"/>
                    <a:pt x="157" y="62"/>
                    <a:pt x="157" y="64"/>
                  </a:cubicBezTo>
                  <a:cubicBezTo>
                    <a:pt x="157" y="66"/>
                    <a:pt x="160" y="68"/>
                    <a:pt x="162" y="69"/>
                  </a:cubicBezTo>
                  <a:cubicBezTo>
                    <a:pt x="174" y="73"/>
                    <a:pt x="196" y="65"/>
                    <a:pt x="203" y="55"/>
                  </a:cubicBezTo>
                  <a:cubicBezTo>
                    <a:pt x="209" y="46"/>
                    <a:pt x="202" y="41"/>
                    <a:pt x="196" y="39"/>
                  </a:cubicBezTo>
                  <a:cubicBezTo>
                    <a:pt x="180" y="36"/>
                    <a:pt x="165" y="34"/>
                    <a:pt x="149" y="32"/>
                  </a:cubicBezTo>
                  <a:cubicBezTo>
                    <a:pt x="139" y="31"/>
                    <a:pt x="128" y="35"/>
                    <a:pt x="123" y="23"/>
                  </a:cubicBezTo>
                  <a:cubicBezTo>
                    <a:pt x="121" y="19"/>
                    <a:pt x="123" y="10"/>
                    <a:pt x="125" y="9"/>
                  </a:cubicBezTo>
                  <a:cubicBezTo>
                    <a:pt x="135" y="5"/>
                    <a:pt x="146" y="0"/>
                    <a:pt x="156" y="3"/>
                  </a:cubicBezTo>
                  <a:cubicBezTo>
                    <a:pt x="175" y="8"/>
                    <a:pt x="193" y="17"/>
                    <a:pt x="211" y="24"/>
                  </a:cubicBezTo>
                  <a:cubicBezTo>
                    <a:pt x="219" y="28"/>
                    <a:pt x="224" y="28"/>
                    <a:pt x="231" y="22"/>
                  </a:cubicBezTo>
                  <a:cubicBezTo>
                    <a:pt x="243" y="11"/>
                    <a:pt x="253" y="16"/>
                    <a:pt x="258" y="31"/>
                  </a:cubicBezTo>
                  <a:cubicBezTo>
                    <a:pt x="260" y="38"/>
                    <a:pt x="268" y="44"/>
                    <a:pt x="275" y="48"/>
                  </a:cubicBezTo>
                  <a:cubicBezTo>
                    <a:pt x="282" y="52"/>
                    <a:pt x="292" y="53"/>
                    <a:pt x="288" y="63"/>
                  </a:cubicBezTo>
                  <a:cubicBezTo>
                    <a:pt x="286" y="67"/>
                    <a:pt x="275" y="70"/>
                    <a:pt x="269" y="69"/>
                  </a:cubicBezTo>
                  <a:cubicBezTo>
                    <a:pt x="260" y="69"/>
                    <a:pt x="252" y="65"/>
                    <a:pt x="243" y="63"/>
                  </a:cubicBezTo>
                  <a:cubicBezTo>
                    <a:pt x="231" y="61"/>
                    <a:pt x="227" y="65"/>
                    <a:pt x="222" y="76"/>
                  </a:cubicBezTo>
                  <a:cubicBezTo>
                    <a:pt x="234" y="82"/>
                    <a:pt x="245" y="88"/>
                    <a:pt x="256" y="94"/>
                  </a:cubicBezTo>
                  <a:cubicBezTo>
                    <a:pt x="267" y="100"/>
                    <a:pt x="271" y="109"/>
                    <a:pt x="263" y="119"/>
                  </a:cubicBezTo>
                  <a:cubicBezTo>
                    <a:pt x="256" y="128"/>
                    <a:pt x="247" y="139"/>
                    <a:pt x="237" y="144"/>
                  </a:cubicBezTo>
                  <a:cubicBezTo>
                    <a:pt x="220" y="151"/>
                    <a:pt x="201" y="155"/>
                    <a:pt x="183" y="159"/>
                  </a:cubicBezTo>
                  <a:cubicBezTo>
                    <a:pt x="165" y="163"/>
                    <a:pt x="153" y="184"/>
                    <a:pt x="163" y="199"/>
                  </a:cubicBezTo>
                  <a:cubicBezTo>
                    <a:pt x="177" y="225"/>
                    <a:pt x="197" y="245"/>
                    <a:pt x="222" y="260"/>
                  </a:cubicBezTo>
                  <a:cubicBezTo>
                    <a:pt x="231" y="266"/>
                    <a:pt x="238" y="285"/>
                    <a:pt x="233" y="293"/>
                  </a:cubicBezTo>
                  <a:cubicBezTo>
                    <a:pt x="226" y="305"/>
                    <a:pt x="216" y="301"/>
                    <a:pt x="208" y="296"/>
                  </a:cubicBezTo>
                  <a:cubicBezTo>
                    <a:pt x="174" y="274"/>
                    <a:pt x="147" y="246"/>
                    <a:pt x="135" y="206"/>
                  </a:cubicBezTo>
                  <a:cubicBezTo>
                    <a:pt x="133" y="202"/>
                    <a:pt x="130" y="198"/>
                    <a:pt x="127" y="194"/>
                  </a:cubicBezTo>
                  <a:cubicBezTo>
                    <a:pt x="124" y="197"/>
                    <a:pt x="119" y="200"/>
                    <a:pt x="117" y="203"/>
                  </a:cubicBezTo>
                  <a:cubicBezTo>
                    <a:pt x="107" y="218"/>
                    <a:pt x="99" y="232"/>
                    <a:pt x="90" y="247"/>
                  </a:cubicBezTo>
                  <a:cubicBezTo>
                    <a:pt x="86" y="253"/>
                    <a:pt x="82" y="259"/>
                    <a:pt x="74" y="253"/>
                  </a:cubicBezTo>
                  <a:cubicBezTo>
                    <a:pt x="67" y="249"/>
                    <a:pt x="64" y="243"/>
                    <a:pt x="70" y="234"/>
                  </a:cubicBezTo>
                  <a:cubicBezTo>
                    <a:pt x="76" y="225"/>
                    <a:pt x="82" y="216"/>
                    <a:pt x="88" y="207"/>
                  </a:cubicBezTo>
                  <a:cubicBezTo>
                    <a:pt x="89" y="204"/>
                    <a:pt x="91" y="197"/>
                    <a:pt x="90" y="196"/>
                  </a:cubicBezTo>
                  <a:cubicBezTo>
                    <a:pt x="87" y="194"/>
                    <a:pt x="82" y="192"/>
                    <a:pt x="78" y="193"/>
                  </a:cubicBezTo>
                  <a:cubicBezTo>
                    <a:pt x="66" y="196"/>
                    <a:pt x="54" y="201"/>
                    <a:pt x="42" y="204"/>
                  </a:cubicBezTo>
                  <a:cubicBezTo>
                    <a:pt x="33" y="206"/>
                    <a:pt x="23" y="208"/>
                    <a:pt x="13" y="207"/>
                  </a:cubicBezTo>
                  <a:cubicBezTo>
                    <a:pt x="8" y="206"/>
                    <a:pt x="2" y="199"/>
                    <a:pt x="1" y="194"/>
                  </a:cubicBezTo>
                  <a:cubicBezTo>
                    <a:pt x="0" y="191"/>
                    <a:pt x="5" y="183"/>
                    <a:pt x="10" y="181"/>
                  </a:cubicBezTo>
                  <a:cubicBezTo>
                    <a:pt x="32" y="173"/>
                    <a:pt x="54" y="167"/>
                    <a:pt x="76" y="159"/>
                  </a:cubicBezTo>
                  <a:cubicBezTo>
                    <a:pt x="86" y="156"/>
                    <a:pt x="95" y="151"/>
                    <a:pt x="104" y="146"/>
                  </a:cubicBezTo>
                  <a:cubicBezTo>
                    <a:pt x="106" y="145"/>
                    <a:pt x="109" y="142"/>
                    <a:pt x="110" y="142"/>
                  </a:cubicBezTo>
                  <a:cubicBezTo>
                    <a:pt x="128" y="148"/>
                    <a:pt x="131" y="133"/>
                    <a:pt x="133" y="123"/>
                  </a:cubicBezTo>
                  <a:cubicBezTo>
                    <a:pt x="136" y="108"/>
                    <a:pt x="140" y="97"/>
                    <a:pt x="158" y="94"/>
                  </a:cubicBezTo>
                  <a:cubicBezTo>
                    <a:pt x="158" y="92"/>
                    <a:pt x="157" y="90"/>
                    <a:pt x="156" y="88"/>
                  </a:cubicBezTo>
                  <a:close/>
                  <a:moveTo>
                    <a:pt x="177" y="144"/>
                  </a:moveTo>
                  <a:cubicBezTo>
                    <a:pt x="193" y="139"/>
                    <a:pt x="210" y="137"/>
                    <a:pt x="222" y="123"/>
                  </a:cubicBezTo>
                  <a:cubicBezTo>
                    <a:pt x="224" y="121"/>
                    <a:pt x="225" y="114"/>
                    <a:pt x="224" y="113"/>
                  </a:cubicBezTo>
                  <a:cubicBezTo>
                    <a:pt x="215" y="107"/>
                    <a:pt x="205" y="101"/>
                    <a:pt x="195" y="96"/>
                  </a:cubicBezTo>
                  <a:cubicBezTo>
                    <a:pt x="193" y="95"/>
                    <a:pt x="189" y="100"/>
                    <a:pt x="186" y="103"/>
                  </a:cubicBezTo>
                  <a:cubicBezTo>
                    <a:pt x="186" y="103"/>
                    <a:pt x="186" y="105"/>
                    <a:pt x="186" y="106"/>
                  </a:cubicBezTo>
                  <a:cubicBezTo>
                    <a:pt x="183" y="118"/>
                    <a:pt x="180" y="130"/>
                    <a:pt x="17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30">
              <a:extLst>
                <a:ext uri="{FF2B5EF4-FFF2-40B4-BE49-F238E27FC236}">
                  <a16:creationId xmlns:a16="http://schemas.microsoft.com/office/drawing/2014/main" id="{DFA35ABE-2D17-A561-F663-46CFB9DED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938" y="4829175"/>
              <a:ext cx="893762" cy="793750"/>
            </a:xfrm>
            <a:custGeom>
              <a:avLst/>
              <a:gdLst>
                <a:gd name="T0" fmla="*/ 44 w 283"/>
                <a:gd name="T1" fmla="*/ 91 h 251"/>
                <a:gd name="T2" fmla="*/ 99 w 283"/>
                <a:gd name="T3" fmla="*/ 54 h 251"/>
                <a:gd name="T4" fmla="*/ 187 w 283"/>
                <a:gd name="T5" fmla="*/ 57 h 251"/>
                <a:gd name="T6" fmla="*/ 191 w 283"/>
                <a:gd name="T7" fmla="*/ 47 h 251"/>
                <a:gd name="T8" fmla="*/ 143 w 283"/>
                <a:gd name="T9" fmla="*/ 12 h 251"/>
                <a:gd name="T10" fmla="*/ 206 w 283"/>
                <a:gd name="T11" fmla="*/ 34 h 251"/>
                <a:gd name="T12" fmla="*/ 276 w 283"/>
                <a:gd name="T13" fmla="*/ 105 h 251"/>
                <a:gd name="T14" fmla="*/ 231 w 283"/>
                <a:gd name="T15" fmla="*/ 88 h 251"/>
                <a:gd name="T16" fmla="*/ 222 w 283"/>
                <a:gd name="T17" fmla="*/ 100 h 251"/>
                <a:gd name="T18" fmla="*/ 203 w 283"/>
                <a:gd name="T19" fmla="*/ 166 h 251"/>
                <a:gd name="T20" fmla="*/ 136 w 283"/>
                <a:gd name="T21" fmla="*/ 157 h 251"/>
                <a:gd name="T22" fmla="*/ 192 w 283"/>
                <a:gd name="T23" fmla="*/ 209 h 251"/>
                <a:gd name="T24" fmla="*/ 203 w 283"/>
                <a:gd name="T25" fmla="*/ 239 h 251"/>
                <a:gd name="T26" fmla="*/ 131 w 283"/>
                <a:gd name="T27" fmla="*/ 193 h 251"/>
                <a:gd name="T28" fmla="*/ 100 w 283"/>
                <a:gd name="T29" fmla="*/ 184 h 251"/>
                <a:gd name="T30" fmla="*/ 127 w 283"/>
                <a:gd name="T31" fmla="*/ 213 h 251"/>
                <a:gd name="T32" fmla="*/ 109 w 283"/>
                <a:gd name="T33" fmla="*/ 242 h 251"/>
                <a:gd name="T34" fmla="*/ 52 w 283"/>
                <a:gd name="T35" fmla="*/ 223 h 251"/>
                <a:gd name="T36" fmla="*/ 24 w 283"/>
                <a:gd name="T37" fmla="*/ 234 h 251"/>
                <a:gd name="T38" fmla="*/ 38 w 283"/>
                <a:gd name="T39" fmla="*/ 193 h 251"/>
                <a:gd name="T40" fmla="*/ 10 w 283"/>
                <a:gd name="T41" fmla="*/ 174 h 251"/>
                <a:gd name="T42" fmla="*/ 24 w 283"/>
                <a:gd name="T43" fmla="*/ 147 h 251"/>
                <a:gd name="T44" fmla="*/ 79 w 283"/>
                <a:gd name="T45" fmla="*/ 162 h 251"/>
                <a:gd name="T46" fmla="*/ 20 w 283"/>
                <a:gd name="T47" fmla="*/ 114 h 251"/>
                <a:gd name="T48" fmla="*/ 33 w 283"/>
                <a:gd name="T49" fmla="*/ 93 h 251"/>
                <a:gd name="T50" fmla="*/ 75 w 283"/>
                <a:gd name="T51" fmla="*/ 114 h 251"/>
                <a:gd name="T52" fmla="*/ 116 w 283"/>
                <a:gd name="T53" fmla="*/ 131 h 251"/>
                <a:gd name="T54" fmla="*/ 75 w 283"/>
                <a:gd name="T55" fmla="*/ 114 h 251"/>
                <a:gd name="T56" fmla="*/ 194 w 283"/>
                <a:gd name="T57" fmla="*/ 130 h 251"/>
                <a:gd name="T58" fmla="*/ 204 w 283"/>
                <a:gd name="T59" fmla="*/ 107 h 251"/>
                <a:gd name="T60" fmla="*/ 164 w 283"/>
                <a:gd name="T61" fmla="*/ 125 h 251"/>
                <a:gd name="T62" fmla="*/ 172 w 283"/>
                <a:gd name="T63" fmla="*/ 151 h 251"/>
                <a:gd name="T64" fmla="*/ 173 w 283"/>
                <a:gd name="T65" fmla="*/ 78 h 251"/>
                <a:gd name="T66" fmla="*/ 129 w 283"/>
                <a:gd name="T67" fmla="*/ 63 h 251"/>
                <a:gd name="T68" fmla="*/ 91 w 283"/>
                <a:gd name="T69" fmla="*/ 85 h 251"/>
                <a:gd name="T70" fmla="*/ 66 w 283"/>
                <a:gd name="T71" fmla="*/ 8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3" h="251">
                  <a:moveTo>
                    <a:pt x="41" y="96"/>
                  </a:moveTo>
                  <a:cubicBezTo>
                    <a:pt x="42" y="94"/>
                    <a:pt x="43" y="92"/>
                    <a:pt x="44" y="91"/>
                  </a:cubicBezTo>
                  <a:cubicBezTo>
                    <a:pt x="48" y="62"/>
                    <a:pt x="54" y="57"/>
                    <a:pt x="83" y="62"/>
                  </a:cubicBezTo>
                  <a:cubicBezTo>
                    <a:pt x="90" y="63"/>
                    <a:pt x="96" y="64"/>
                    <a:pt x="99" y="54"/>
                  </a:cubicBezTo>
                  <a:cubicBezTo>
                    <a:pt x="103" y="41"/>
                    <a:pt x="113" y="36"/>
                    <a:pt x="125" y="39"/>
                  </a:cubicBezTo>
                  <a:cubicBezTo>
                    <a:pt x="146" y="44"/>
                    <a:pt x="166" y="51"/>
                    <a:pt x="187" y="57"/>
                  </a:cubicBezTo>
                  <a:cubicBezTo>
                    <a:pt x="190" y="59"/>
                    <a:pt x="195" y="58"/>
                    <a:pt x="199" y="58"/>
                  </a:cubicBezTo>
                  <a:cubicBezTo>
                    <a:pt x="196" y="54"/>
                    <a:pt x="195" y="49"/>
                    <a:pt x="191" y="47"/>
                  </a:cubicBezTo>
                  <a:cubicBezTo>
                    <a:pt x="180" y="40"/>
                    <a:pt x="167" y="35"/>
                    <a:pt x="155" y="29"/>
                  </a:cubicBezTo>
                  <a:cubicBezTo>
                    <a:pt x="147" y="26"/>
                    <a:pt x="138" y="23"/>
                    <a:pt x="143" y="12"/>
                  </a:cubicBezTo>
                  <a:cubicBezTo>
                    <a:pt x="148" y="2"/>
                    <a:pt x="158" y="0"/>
                    <a:pt x="168" y="6"/>
                  </a:cubicBezTo>
                  <a:cubicBezTo>
                    <a:pt x="181" y="14"/>
                    <a:pt x="194" y="24"/>
                    <a:pt x="206" y="34"/>
                  </a:cubicBezTo>
                  <a:cubicBezTo>
                    <a:pt x="227" y="52"/>
                    <a:pt x="248" y="69"/>
                    <a:pt x="269" y="87"/>
                  </a:cubicBezTo>
                  <a:cubicBezTo>
                    <a:pt x="274" y="92"/>
                    <a:pt x="283" y="97"/>
                    <a:pt x="276" y="105"/>
                  </a:cubicBezTo>
                  <a:cubicBezTo>
                    <a:pt x="272" y="109"/>
                    <a:pt x="261" y="109"/>
                    <a:pt x="255" y="106"/>
                  </a:cubicBezTo>
                  <a:cubicBezTo>
                    <a:pt x="246" y="102"/>
                    <a:pt x="240" y="93"/>
                    <a:pt x="231" y="88"/>
                  </a:cubicBezTo>
                  <a:cubicBezTo>
                    <a:pt x="227" y="86"/>
                    <a:pt x="221" y="88"/>
                    <a:pt x="216" y="88"/>
                  </a:cubicBezTo>
                  <a:cubicBezTo>
                    <a:pt x="218" y="92"/>
                    <a:pt x="219" y="99"/>
                    <a:pt x="222" y="100"/>
                  </a:cubicBezTo>
                  <a:cubicBezTo>
                    <a:pt x="245" y="112"/>
                    <a:pt x="233" y="130"/>
                    <a:pt x="231" y="145"/>
                  </a:cubicBezTo>
                  <a:cubicBezTo>
                    <a:pt x="228" y="159"/>
                    <a:pt x="216" y="166"/>
                    <a:pt x="203" y="166"/>
                  </a:cubicBezTo>
                  <a:cubicBezTo>
                    <a:pt x="186" y="166"/>
                    <a:pt x="168" y="161"/>
                    <a:pt x="151" y="158"/>
                  </a:cubicBezTo>
                  <a:cubicBezTo>
                    <a:pt x="146" y="157"/>
                    <a:pt x="141" y="157"/>
                    <a:pt x="136" y="157"/>
                  </a:cubicBezTo>
                  <a:cubicBezTo>
                    <a:pt x="138" y="162"/>
                    <a:pt x="139" y="168"/>
                    <a:pt x="143" y="171"/>
                  </a:cubicBezTo>
                  <a:cubicBezTo>
                    <a:pt x="159" y="184"/>
                    <a:pt x="176" y="196"/>
                    <a:pt x="192" y="209"/>
                  </a:cubicBezTo>
                  <a:cubicBezTo>
                    <a:pt x="196" y="212"/>
                    <a:pt x="198" y="215"/>
                    <a:pt x="201" y="218"/>
                  </a:cubicBezTo>
                  <a:cubicBezTo>
                    <a:pt x="208" y="224"/>
                    <a:pt x="211" y="232"/>
                    <a:pt x="203" y="239"/>
                  </a:cubicBezTo>
                  <a:cubicBezTo>
                    <a:pt x="195" y="247"/>
                    <a:pt x="186" y="251"/>
                    <a:pt x="176" y="241"/>
                  </a:cubicBezTo>
                  <a:cubicBezTo>
                    <a:pt x="161" y="225"/>
                    <a:pt x="147" y="209"/>
                    <a:pt x="131" y="193"/>
                  </a:cubicBezTo>
                  <a:cubicBezTo>
                    <a:pt x="128" y="189"/>
                    <a:pt x="124" y="184"/>
                    <a:pt x="119" y="183"/>
                  </a:cubicBezTo>
                  <a:cubicBezTo>
                    <a:pt x="113" y="181"/>
                    <a:pt x="107" y="183"/>
                    <a:pt x="100" y="184"/>
                  </a:cubicBezTo>
                  <a:cubicBezTo>
                    <a:pt x="103" y="189"/>
                    <a:pt x="103" y="196"/>
                    <a:pt x="107" y="199"/>
                  </a:cubicBezTo>
                  <a:cubicBezTo>
                    <a:pt x="113" y="205"/>
                    <a:pt x="120" y="208"/>
                    <a:pt x="127" y="213"/>
                  </a:cubicBezTo>
                  <a:cubicBezTo>
                    <a:pt x="135" y="218"/>
                    <a:pt x="140" y="225"/>
                    <a:pt x="134" y="234"/>
                  </a:cubicBezTo>
                  <a:cubicBezTo>
                    <a:pt x="128" y="243"/>
                    <a:pt x="119" y="247"/>
                    <a:pt x="109" y="242"/>
                  </a:cubicBezTo>
                  <a:cubicBezTo>
                    <a:pt x="100" y="237"/>
                    <a:pt x="93" y="229"/>
                    <a:pt x="85" y="223"/>
                  </a:cubicBezTo>
                  <a:cubicBezTo>
                    <a:pt x="71" y="212"/>
                    <a:pt x="64" y="212"/>
                    <a:pt x="52" y="223"/>
                  </a:cubicBezTo>
                  <a:cubicBezTo>
                    <a:pt x="49" y="226"/>
                    <a:pt x="46" y="230"/>
                    <a:pt x="43" y="231"/>
                  </a:cubicBezTo>
                  <a:cubicBezTo>
                    <a:pt x="37" y="233"/>
                    <a:pt x="30" y="233"/>
                    <a:pt x="24" y="234"/>
                  </a:cubicBezTo>
                  <a:cubicBezTo>
                    <a:pt x="24" y="227"/>
                    <a:pt x="22" y="219"/>
                    <a:pt x="25" y="213"/>
                  </a:cubicBezTo>
                  <a:cubicBezTo>
                    <a:pt x="27" y="206"/>
                    <a:pt x="33" y="199"/>
                    <a:pt x="38" y="193"/>
                  </a:cubicBezTo>
                  <a:cubicBezTo>
                    <a:pt x="31" y="189"/>
                    <a:pt x="24" y="184"/>
                    <a:pt x="18" y="180"/>
                  </a:cubicBezTo>
                  <a:cubicBezTo>
                    <a:pt x="15" y="178"/>
                    <a:pt x="11" y="177"/>
                    <a:pt x="10" y="174"/>
                  </a:cubicBezTo>
                  <a:cubicBezTo>
                    <a:pt x="6" y="166"/>
                    <a:pt x="0" y="157"/>
                    <a:pt x="2" y="150"/>
                  </a:cubicBezTo>
                  <a:cubicBezTo>
                    <a:pt x="5" y="140"/>
                    <a:pt x="16" y="144"/>
                    <a:pt x="24" y="147"/>
                  </a:cubicBezTo>
                  <a:cubicBezTo>
                    <a:pt x="37" y="152"/>
                    <a:pt x="50" y="158"/>
                    <a:pt x="63" y="162"/>
                  </a:cubicBezTo>
                  <a:cubicBezTo>
                    <a:pt x="68" y="164"/>
                    <a:pt x="73" y="162"/>
                    <a:pt x="79" y="162"/>
                  </a:cubicBezTo>
                  <a:cubicBezTo>
                    <a:pt x="76" y="157"/>
                    <a:pt x="74" y="150"/>
                    <a:pt x="70" y="147"/>
                  </a:cubicBezTo>
                  <a:cubicBezTo>
                    <a:pt x="53" y="136"/>
                    <a:pt x="36" y="126"/>
                    <a:pt x="20" y="114"/>
                  </a:cubicBezTo>
                  <a:cubicBezTo>
                    <a:pt x="15" y="111"/>
                    <a:pt x="14" y="102"/>
                    <a:pt x="11" y="96"/>
                  </a:cubicBezTo>
                  <a:cubicBezTo>
                    <a:pt x="18" y="95"/>
                    <a:pt x="25" y="94"/>
                    <a:pt x="33" y="93"/>
                  </a:cubicBezTo>
                  <a:cubicBezTo>
                    <a:pt x="35" y="93"/>
                    <a:pt x="38" y="95"/>
                    <a:pt x="41" y="96"/>
                  </a:cubicBezTo>
                  <a:close/>
                  <a:moveTo>
                    <a:pt x="75" y="114"/>
                  </a:moveTo>
                  <a:cubicBezTo>
                    <a:pt x="86" y="120"/>
                    <a:pt x="96" y="126"/>
                    <a:pt x="106" y="131"/>
                  </a:cubicBezTo>
                  <a:cubicBezTo>
                    <a:pt x="109" y="132"/>
                    <a:pt x="114" y="133"/>
                    <a:pt x="116" y="131"/>
                  </a:cubicBezTo>
                  <a:cubicBezTo>
                    <a:pt x="128" y="121"/>
                    <a:pt x="140" y="111"/>
                    <a:pt x="152" y="101"/>
                  </a:cubicBezTo>
                  <a:cubicBezTo>
                    <a:pt x="126" y="82"/>
                    <a:pt x="111" y="85"/>
                    <a:pt x="75" y="114"/>
                  </a:cubicBezTo>
                  <a:close/>
                  <a:moveTo>
                    <a:pt x="172" y="151"/>
                  </a:moveTo>
                  <a:cubicBezTo>
                    <a:pt x="185" y="148"/>
                    <a:pt x="200" y="152"/>
                    <a:pt x="194" y="130"/>
                  </a:cubicBezTo>
                  <a:cubicBezTo>
                    <a:pt x="194" y="127"/>
                    <a:pt x="198" y="123"/>
                    <a:pt x="200" y="119"/>
                  </a:cubicBezTo>
                  <a:cubicBezTo>
                    <a:pt x="202" y="115"/>
                    <a:pt x="203" y="111"/>
                    <a:pt x="204" y="107"/>
                  </a:cubicBezTo>
                  <a:cubicBezTo>
                    <a:pt x="199" y="106"/>
                    <a:pt x="193" y="104"/>
                    <a:pt x="190" y="106"/>
                  </a:cubicBezTo>
                  <a:cubicBezTo>
                    <a:pt x="180" y="111"/>
                    <a:pt x="171" y="117"/>
                    <a:pt x="164" y="125"/>
                  </a:cubicBezTo>
                  <a:cubicBezTo>
                    <a:pt x="159" y="130"/>
                    <a:pt x="157" y="137"/>
                    <a:pt x="154" y="143"/>
                  </a:cubicBezTo>
                  <a:cubicBezTo>
                    <a:pt x="160" y="146"/>
                    <a:pt x="166" y="148"/>
                    <a:pt x="172" y="151"/>
                  </a:cubicBezTo>
                  <a:close/>
                  <a:moveTo>
                    <a:pt x="129" y="63"/>
                  </a:moveTo>
                  <a:cubicBezTo>
                    <a:pt x="135" y="73"/>
                    <a:pt x="165" y="83"/>
                    <a:pt x="173" y="78"/>
                  </a:cubicBezTo>
                  <a:cubicBezTo>
                    <a:pt x="175" y="77"/>
                    <a:pt x="176" y="68"/>
                    <a:pt x="175" y="68"/>
                  </a:cubicBezTo>
                  <a:cubicBezTo>
                    <a:pt x="161" y="62"/>
                    <a:pt x="146" y="56"/>
                    <a:pt x="129" y="63"/>
                  </a:cubicBezTo>
                  <a:close/>
                  <a:moveTo>
                    <a:pt x="77" y="97"/>
                  </a:moveTo>
                  <a:cubicBezTo>
                    <a:pt x="82" y="92"/>
                    <a:pt x="87" y="89"/>
                    <a:pt x="91" y="85"/>
                  </a:cubicBezTo>
                  <a:cubicBezTo>
                    <a:pt x="87" y="83"/>
                    <a:pt x="82" y="79"/>
                    <a:pt x="78" y="79"/>
                  </a:cubicBezTo>
                  <a:cubicBezTo>
                    <a:pt x="74" y="79"/>
                    <a:pt x="70" y="84"/>
                    <a:pt x="66" y="87"/>
                  </a:cubicBezTo>
                  <a:cubicBezTo>
                    <a:pt x="69" y="90"/>
                    <a:pt x="72" y="93"/>
                    <a:pt x="7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1">
              <a:extLst>
                <a:ext uri="{FF2B5EF4-FFF2-40B4-BE49-F238E27FC236}">
                  <a16:creationId xmlns:a16="http://schemas.microsoft.com/office/drawing/2014/main" id="{6CC31097-858C-7647-E0AB-F4A009249F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9263" y="6057900"/>
              <a:ext cx="839787" cy="960438"/>
            </a:xfrm>
            <a:custGeom>
              <a:avLst/>
              <a:gdLst>
                <a:gd name="T0" fmla="*/ 209 w 266"/>
                <a:gd name="T1" fmla="*/ 71 h 304"/>
                <a:gd name="T2" fmla="*/ 210 w 266"/>
                <a:gd name="T3" fmla="*/ 101 h 304"/>
                <a:gd name="T4" fmla="*/ 221 w 266"/>
                <a:gd name="T5" fmla="*/ 114 h 304"/>
                <a:gd name="T6" fmla="*/ 243 w 266"/>
                <a:gd name="T7" fmla="*/ 113 h 304"/>
                <a:gd name="T8" fmla="*/ 262 w 266"/>
                <a:gd name="T9" fmla="*/ 136 h 304"/>
                <a:gd name="T10" fmla="*/ 206 w 266"/>
                <a:gd name="T11" fmla="*/ 196 h 304"/>
                <a:gd name="T12" fmla="*/ 159 w 266"/>
                <a:gd name="T13" fmla="*/ 241 h 304"/>
                <a:gd name="T14" fmla="*/ 147 w 266"/>
                <a:gd name="T15" fmla="*/ 282 h 304"/>
                <a:gd name="T16" fmla="*/ 141 w 266"/>
                <a:gd name="T17" fmla="*/ 296 h 304"/>
                <a:gd name="T18" fmla="*/ 126 w 266"/>
                <a:gd name="T19" fmla="*/ 304 h 304"/>
                <a:gd name="T20" fmla="*/ 120 w 266"/>
                <a:gd name="T21" fmla="*/ 289 h 304"/>
                <a:gd name="T22" fmla="*/ 133 w 266"/>
                <a:gd name="T23" fmla="*/ 225 h 304"/>
                <a:gd name="T24" fmla="*/ 149 w 266"/>
                <a:gd name="T25" fmla="*/ 164 h 304"/>
                <a:gd name="T26" fmla="*/ 148 w 266"/>
                <a:gd name="T27" fmla="*/ 148 h 304"/>
                <a:gd name="T28" fmla="*/ 143 w 266"/>
                <a:gd name="T29" fmla="*/ 147 h 304"/>
                <a:gd name="T30" fmla="*/ 134 w 266"/>
                <a:gd name="T31" fmla="*/ 172 h 304"/>
                <a:gd name="T32" fmla="*/ 118 w 266"/>
                <a:gd name="T33" fmla="*/ 187 h 304"/>
                <a:gd name="T34" fmla="*/ 108 w 266"/>
                <a:gd name="T35" fmla="*/ 166 h 304"/>
                <a:gd name="T36" fmla="*/ 157 w 266"/>
                <a:gd name="T37" fmla="*/ 80 h 304"/>
                <a:gd name="T38" fmla="*/ 169 w 266"/>
                <a:gd name="T39" fmla="*/ 69 h 304"/>
                <a:gd name="T40" fmla="*/ 136 w 266"/>
                <a:gd name="T41" fmla="*/ 75 h 304"/>
                <a:gd name="T42" fmla="*/ 81 w 266"/>
                <a:gd name="T43" fmla="*/ 138 h 304"/>
                <a:gd name="T44" fmla="*/ 66 w 266"/>
                <a:gd name="T45" fmla="*/ 168 h 304"/>
                <a:gd name="T46" fmla="*/ 47 w 266"/>
                <a:gd name="T47" fmla="*/ 172 h 304"/>
                <a:gd name="T48" fmla="*/ 46 w 266"/>
                <a:gd name="T49" fmla="*/ 153 h 304"/>
                <a:gd name="T50" fmla="*/ 58 w 266"/>
                <a:gd name="T51" fmla="*/ 138 h 304"/>
                <a:gd name="T52" fmla="*/ 66 w 266"/>
                <a:gd name="T53" fmla="*/ 125 h 304"/>
                <a:gd name="T54" fmla="*/ 39 w 266"/>
                <a:gd name="T55" fmla="*/ 119 h 304"/>
                <a:gd name="T56" fmla="*/ 30 w 266"/>
                <a:gd name="T57" fmla="*/ 126 h 304"/>
                <a:gd name="T58" fmla="*/ 23 w 266"/>
                <a:gd name="T59" fmla="*/ 159 h 304"/>
                <a:gd name="T60" fmla="*/ 18 w 266"/>
                <a:gd name="T61" fmla="*/ 182 h 304"/>
                <a:gd name="T62" fmla="*/ 12 w 266"/>
                <a:gd name="T63" fmla="*/ 183 h 304"/>
                <a:gd name="T64" fmla="*/ 6 w 266"/>
                <a:gd name="T65" fmla="*/ 167 h 304"/>
                <a:gd name="T66" fmla="*/ 20 w 266"/>
                <a:gd name="T67" fmla="*/ 81 h 304"/>
                <a:gd name="T68" fmla="*/ 50 w 266"/>
                <a:gd name="T69" fmla="*/ 21 h 304"/>
                <a:gd name="T70" fmla="*/ 115 w 266"/>
                <a:gd name="T71" fmla="*/ 22 h 304"/>
                <a:gd name="T72" fmla="*/ 99 w 266"/>
                <a:gd name="T73" fmla="*/ 72 h 304"/>
                <a:gd name="T74" fmla="*/ 77 w 266"/>
                <a:gd name="T75" fmla="*/ 85 h 304"/>
                <a:gd name="T76" fmla="*/ 103 w 266"/>
                <a:gd name="T77" fmla="*/ 88 h 304"/>
                <a:gd name="T78" fmla="*/ 139 w 266"/>
                <a:gd name="T79" fmla="*/ 44 h 304"/>
                <a:gd name="T80" fmla="*/ 158 w 266"/>
                <a:gd name="T81" fmla="*/ 36 h 304"/>
                <a:gd name="T82" fmla="*/ 240 w 266"/>
                <a:gd name="T83" fmla="*/ 41 h 304"/>
                <a:gd name="T84" fmla="*/ 255 w 266"/>
                <a:gd name="T85" fmla="*/ 55 h 304"/>
                <a:gd name="T86" fmla="*/ 238 w 266"/>
                <a:gd name="T87" fmla="*/ 70 h 304"/>
                <a:gd name="T88" fmla="*/ 209 w 266"/>
                <a:gd name="T89" fmla="*/ 71 h 304"/>
                <a:gd name="T90" fmla="*/ 90 w 266"/>
                <a:gd name="T91" fmla="*/ 39 h 304"/>
                <a:gd name="T92" fmla="*/ 46 w 266"/>
                <a:gd name="T93" fmla="*/ 79 h 304"/>
                <a:gd name="T94" fmla="*/ 43 w 266"/>
                <a:gd name="T95" fmla="*/ 105 h 304"/>
                <a:gd name="T96" fmla="*/ 90 w 266"/>
                <a:gd name="T97" fmla="*/ 39 h 304"/>
                <a:gd name="T98" fmla="*/ 209 w 266"/>
                <a:gd name="T99" fmla="*/ 138 h 304"/>
                <a:gd name="T100" fmla="*/ 188 w 266"/>
                <a:gd name="T101" fmla="*/ 163 h 304"/>
                <a:gd name="T102" fmla="*/ 197 w 266"/>
                <a:gd name="T103" fmla="*/ 173 h 304"/>
                <a:gd name="T104" fmla="*/ 227 w 266"/>
                <a:gd name="T105" fmla="*/ 150 h 304"/>
                <a:gd name="T106" fmla="*/ 209 w 266"/>
                <a:gd name="T107" fmla="*/ 138 h 304"/>
                <a:gd name="T108" fmla="*/ 179 w 266"/>
                <a:gd name="T109" fmla="*/ 83 h 304"/>
                <a:gd name="T110" fmla="*/ 150 w 266"/>
                <a:gd name="T111" fmla="*/ 114 h 304"/>
                <a:gd name="T112" fmla="*/ 179 w 266"/>
                <a:gd name="T113" fmla="*/ 8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6" h="304">
                  <a:moveTo>
                    <a:pt x="209" y="71"/>
                  </a:moveTo>
                  <a:cubicBezTo>
                    <a:pt x="209" y="83"/>
                    <a:pt x="211" y="92"/>
                    <a:pt x="210" y="101"/>
                  </a:cubicBezTo>
                  <a:cubicBezTo>
                    <a:pt x="208" y="111"/>
                    <a:pt x="212" y="114"/>
                    <a:pt x="221" y="114"/>
                  </a:cubicBezTo>
                  <a:cubicBezTo>
                    <a:pt x="228" y="113"/>
                    <a:pt x="236" y="112"/>
                    <a:pt x="243" y="113"/>
                  </a:cubicBezTo>
                  <a:cubicBezTo>
                    <a:pt x="258" y="113"/>
                    <a:pt x="266" y="122"/>
                    <a:pt x="262" y="136"/>
                  </a:cubicBezTo>
                  <a:cubicBezTo>
                    <a:pt x="254" y="166"/>
                    <a:pt x="237" y="189"/>
                    <a:pt x="206" y="196"/>
                  </a:cubicBezTo>
                  <a:cubicBezTo>
                    <a:pt x="181" y="202"/>
                    <a:pt x="165" y="215"/>
                    <a:pt x="159" y="241"/>
                  </a:cubicBezTo>
                  <a:cubicBezTo>
                    <a:pt x="156" y="255"/>
                    <a:pt x="151" y="268"/>
                    <a:pt x="147" y="282"/>
                  </a:cubicBezTo>
                  <a:cubicBezTo>
                    <a:pt x="145" y="287"/>
                    <a:pt x="144" y="292"/>
                    <a:pt x="141" y="296"/>
                  </a:cubicBezTo>
                  <a:cubicBezTo>
                    <a:pt x="137" y="299"/>
                    <a:pt x="131" y="301"/>
                    <a:pt x="126" y="304"/>
                  </a:cubicBezTo>
                  <a:cubicBezTo>
                    <a:pt x="124" y="299"/>
                    <a:pt x="119" y="293"/>
                    <a:pt x="120" y="289"/>
                  </a:cubicBezTo>
                  <a:cubicBezTo>
                    <a:pt x="123" y="267"/>
                    <a:pt x="128" y="246"/>
                    <a:pt x="133" y="225"/>
                  </a:cubicBezTo>
                  <a:cubicBezTo>
                    <a:pt x="138" y="204"/>
                    <a:pt x="144" y="184"/>
                    <a:pt x="149" y="164"/>
                  </a:cubicBezTo>
                  <a:cubicBezTo>
                    <a:pt x="150" y="159"/>
                    <a:pt x="149" y="153"/>
                    <a:pt x="148" y="148"/>
                  </a:cubicBezTo>
                  <a:cubicBezTo>
                    <a:pt x="147" y="147"/>
                    <a:pt x="145" y="147"/>
                    <a:pt x="143" y="147"/>
                  </a:cubicBezTo>
                  <a:cubicBezTo>
                    <a:pt x="140" y="155"/>
                    <a:pt x="137" y="164"/>
                    <a:pt x="134" y="172"/>
                  </a:cubicBezTo>
                  <a:cubicBezTo>
                    <a:pt x="131" y="180"/>
                    <a:pt x="128" y="189"/>
                    <a:pt x="118" y="187"/>
                  </a:cubicBezTo>
                  <a:cubicBezTo>
                    <a:pt x="107" y="184"/>
                    <a:pt x="107" y="175"/>
                    <a:pt x="108" y="166"/>
                  </a:cubicBezTo>
                  <a:cubicBezTo>
                    <a:pt x="112" y="130"/>
                    <a:pt x="124" y="99"/>
                    <a:pt x="157" y="80"/>
                  </a:cubicBezTo>
                  <a:cubicBezTo>
                    <a:pt x="161" y="77"/>
                    <a:pt x="165" y="73"/>
                    <a:pt x="169" y="69"/>
                  </a:cubicBezTo>
                  <a:cubicBezTo>
                    <a:pt x="155" y="60"/>
                    <a:pt x="144" y="67"/>
                    <a:pt x="136" y="75"/>
                  </a:cubicBezTo>
                  <a:cubicBezTo>
                    <a:pt x="117" y="95"/>
                    <a:pt x="98" y="116"/>
                    <a:pt x="81" y="138"/>
                  </a:cubicBezTo>
                  <a:cubicBezTo>
                    <a:pt x="74" y="147"/>
                    <a:pt x="72" y="158"/>
                    <a:pt x="66" y="168"/>
                  </a:cubicBezTo>
                  <a:cubicBezTo>
                    <a:pt x="62" y="174"/>
                    <a:pt x="54" y="180"/>
                    <a:pt x="47" y="172"/>
                  </a:cubicBezTo>
                  <a:cubicBezTo>
                    <a:pt x="44" y="168"/>
                    <a:pt x="44" y="159"/>
                    <a:pt x="46" y="153"/>
                  </a:cubicBezTo>
                  <a:cubicBezTo>
                    <a:pt x="48" y="147"/>
                    <a:pt x="54" y="143"/>
                    <a:pt x="58" y="138"/>
                  </a:cubicBezTo>
                  <a:cubicBezTo>
                    <a:pt x="62" y="134"/>
                    <a:pt x="64" y="129"/>
                    <a:pt x="66" y="125"/>
                  </a:cubicBezTo>
                  <a:cubicBezTo>
                    <a:pt x="56" y="123"/>
                    <a:pt x="48" y="120"/>
                    <a:pt x="39" y="119"/>
                  </a:cubicBezTo>
                  <a:cubicBezTo>
                    <a:pt x="36" y="119"/>
                    <a:pt x="31" y="123"/>
                    <a:pt x="30" y="126"/>
                  </a:cubicBezTo>
                  <a:cubicBezTo>
                    <a:pt x="27" y="137"/>
                    <a:pt x="25" y="148"/>
                    <a:pt x="23" y="159"/>
                  </a:cubicBezTo>
                  <a:cubicBezTo>
                    <a:pt x="21" y="167"/>
                    <a:pt x="20" y="174"/>
                    <a:pt x="18" y="182"/>
                  </a:cubicBezTo>
                  <a:cubicBezTo>
                    <a:pt x="16" y="182"/>
                    <a:pt x="14" y="183"/>
                    <a:pt x="12" y="183"/>
                  </a:cubicBezTo>
                  <a:cubicBezTo>
                    <a:pt x="10" y="178"/>
                    <a:pt x="8" y="173"/>
                    <a:pt x="6" y="167"/>
                  </a:cubicBezTo>
                  <a:cubicBezTo>
                    <a:pt x="0" y="137"/>
                    <a:pt x="9" y="109"/>
                    <a:pt x="20" y="81"/>
                  </a:cubicBezTo>
                  <a:cubicBezTo>
                    <a:pt x="28" y="60"/>
                    <a:pt x="39" y="40"/>
                    <a:pt x="50" y="21"/>
                  </a:cubicBezTo>
                  <a:cubicBezTo>
                    <a:pt x="62" y="0"/>
                    <a:pt x="103" y="1"/>
                    <a:pt x="115" y="22"/>
                  </a:cubicBezTo>
                  <a:cubicBezTo>
                    <a:pt x="121" y="33"/>
                    <a:pt x="112" y="62"/>
                    <a:pt x="99" y="72"/>
                  </a:cubicBezTo>
                  <a:cubicBezTo>
                    <a:pt x="92" y="77"/>
                    <a:pt x="84" y="80"/>
                    <a:pt x="77" y="85"/>
                  </a:cubicBezTo>
                  <a:cubicBezTo>
                    <a:pt x="86" y="99"/>
                    <a:pt x="93" y="100"/>
                    <a:pt x="103" y="88"/>
                  </a:cubicBezTo>
                  <a:cubicBezTo>
                    <a:pt x="114" y="73"/>
                    <a:pt x="126" y="58"/>
                    <a:pt x="139" y="44"/>
                  </a:cubicBezTo>
                  <a:cubicBezTo>
                    <a:pt x="143" y="40"/>
                    <a:pt x="152" y="35"/>
                    <a:pt x="158" y="36"/>
                  </a:cubicBezTo>
                  <a:cubicBezTo>
                    <a:pt x="186" y="36"/>
                    <a:pt x="213" y="38"/>
                    <a:pt x="240" y="41"/>
                  </a:cubicBezTo>
                  <a:cubicBezTo>
                    <a:pt x="246" y="42"/>
                    <a:pt x="250" y="50"/>
                    <a:pt x="255" y="55"/>
                  </a:cubicBezTo>
                  <a:cubicBezTo>
                    <a:pt x="250" y="60"/>
                    <a:pt x="245" y="68"/>
                    <a:pt x="238" y="70"/>
                  </a:cubicBezTo>
                  <a:cubicBezTo>
                    <a:pt x="228" y="73"/>
                    <a:pt x="217" y="71"/>
                    <a:pt x="209" y="71"/>
                  </a:cubicBezTo>
                  <a:close/>
                  <a:moveTo>
                    <a:pt x="90" y="39"/>
                  </a:moveTo>
                  <a:cubicBezTo>
                    <a:pt x="61" y="41"/>
                    <a:pt x="56" y="63"/>
                    <a:pt x="46" y="79"/>
                  </a:cubicBezTo>
                  <a:cubicBezTo>
                    <a:pt x="40" y="86"/>
                    <a:pt x="35" y="96"/>
                    <a:pt x="43" y="105"/>
                  </a:cubicBezTo>
                  <a:cubicBezTo>
                    <a:pt x="71" y="92"/>
                    <a:pt x="76" y="65"/>
                    <a:pt x="90" y="39"/>
                  </a:cubicBezTo>
                  <a:close/>
                  <a:moveTo>
                    <a:pt x="209" y="138"/>
                  </a:moveTo>
                  <a:cubicBezTo>
                    <a:pt x="195" y="140"/>
                    <a:pt x="187" y="149"/>
                    <a:pt x="188" y="163"/>
                  </a:cubicBezTo>
                  <a:cubicBezTo>
                    <a:pt x="188" y="167"/>
                    <a:pt x="193" y="173"/>
                    <a:pt x="197" y="173"/>
                  </a:cubicBezTo>
                  <a:cubicBezTo>
                    <a:pt x="209" y="175"/>
                    <a:pt x="230" y="159"/>
                    <a:pt x="227" y="150"/>
                  </a:cubicBezTo>
                  <a:cubicBezTo>
                    <a:pt x="225" y="144"/>
                    <a:pt x="215" y="142"/>
                    <a:pt x="209" y="138"/>
                  </a:cubicBezTo>
                  <a:close/>
                  <a:moveTo>
                    <a:pt x="179" y="83"/>
                  </a:moveTo>
                  <a:cubicBezTo>
                    <a:pt x="162" y="89"/>
                    <a:pt x="150" y="102"/>
                    <a:pt x="150" y="114"/>
                  </a:cubicBezTo>
                  <a:cubicBezTo>
                    <a:pt x="164" y="112"/>
                    <a:pt x="177" y="98"/>
                    <a:pt x="179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2">
              <a:extLst>
                <a:ext uri="{FF2B5EF4-FFF2-40B4-BE49-F238E27FC236}">
                  <a16:creationId xmlns:a16="http://schemas.microsoft.com/office/drawing/2014/main" id="{63DDD6D0-B627-D4C8-059E-D1C86E1E4476}"/>
                </a:ext>
              </a:extLst>
            </p:cNvPr>
            <p:cNvSpPr/>
            <p:nvPr/>
          </p:nvSpPr>
          <p:spPr bwMode="auto">
            <a:xfrm>
              <a:off x="22067838" y="-388937"/>
              <a:ext cx="906462" cy="855663"/>
            </a:xfrm>
            <a:custGeom>
              <a:avLst/>
              <a:gdLst>
                <a:gd name="T0" fmla="*/ 131 w 287"/>
                <a:gd name="T1" fmla="*/ 205 h 271"/>
                <a:gd name="T2" fmla="*/ 176 w 287"/>
                <a:gd name="T3" fmla="*/ 170 h 271"/>
                <a:gd name="T4" fmla="*/ 253 w 287"/>
                <a:gd name="T5" fmla="*/ 108 h 271"/>
                <a:gd name="T6" fmla="*/ 277 w 287"/>
                <a:gd name="T7" fmla="*/ 112 h 271"/>
                <a:gd name="T8" fmla="*/ 276 w 287"/>
                <a:gd name="T9" fmla="*/ 137 h 271"/>
                <a:gd name="T10" fmla="*/ 129 w 287"/>
                <a:gd name="T11" fmla="*/ 253 h 271"/>
                <a:gd name="T12" fmla="*/ 89 w 287"/>
                <a:gd name="T13" fmla="*/ 248 h 271"/>
                <a:gd name="T14" fmla="*/ 87 w 287"/>
                <a:gd name="T15" fmla="*/ 215 h 271"/>
                <a:gd name="T16" fmla="*/ 158 w 287"/>
                <a:gd name="T17" fmla="*/ 82 h 271"/>
                <a:gd name="T18" fmla="*/ 164 w 287"/>
                <a:gd name="T19" fmla="*/ 68 h 271"/>
                <a:gd name="T20" fmla="*/ 160 w 287"/>
                <a:gd name="T21" fmla="*/ 65 h 271"/>
                <a:gd name="T22" fmla="*/ 123 w 287"/>
                <a:gd name="T23" fmla="*/ 94 h 271"/>
                <a:gd name="T24" fmla="*/ 37 w 287"/>
                <a:gd name="T25" fmla="*/ 164 h 271"/>
                <a:gd name="T26" fmla="*/ 19 w 287"/>
                <a:gd name="T27" fmla="*/ 160 h 271"/>
                <a:gd name="T28" fmla="*/ 13 w 287"/>
                <a:gd name="T29" fmla="*/ 136 h 271"/>
                <a:gd name="T30" fmla="*/ 173 w 287"/>
                <a:gd name="T31" fmla="*/ 7 h 271"/>
                <a:gd name="T32" fmla="*/ 193 w 287"/>
                <a:gd name="T33" fmla="*/ 10 h 271"/>
                <a:gd name="T34" fmla="*/ 199 w 287"/>
                <a:gd name="T35" fmla="*/ 66 h 271"/>
                <a:gd name="T36" fmla="*/ 134 w 287"/>
                <a:gd name="T37" fmla="*/ 187 h 271"/>
                <a:gd name="T38" fmla="*/ 127 w 287"/>
                <a:gd name="T39" fmla="*/ 202 h 271"/>
                <a:gd name="T40" fmla="*/ 131 w 287"/>
                <a:gd name="T41" fmla="*/ 20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271">
                  <a:moveTo>
                    <a:pt x="131" y="205"/>
                  </a:moveTo>
                  <a:cubicBezTo>
                    <a:pt x="146" y="194"/>
                    <a:pt x="161" y="182"/>
                    <a:pt x="176" y="170"/>
                  </a:cubicBezTo>
                  <a:cubicBezTo>
                    <a:pt x="202" y="149"/>
                    <a:pt x="228" y="129"/>
                    <a:pt x="253" y="108"/>
                  </a:cubicBezTo>
                  <a:cubicBezTo>
                    <a:pt x="264" y="97"/>
                    <a:pt x="269" y="104"/>
                    <a:pt x="277" y="112"/>
                  </a:cubicBezTo>
                  <a:cubicBezTo>
                    <a:pt x="285" y="121"/>
                    <a:pt x="287" y="128"/>
                    <a:pt x="276" y="137"/>
                  </a:cubicBezTo>
                  <a:cubicBezTo>
                    <a:pt x="227" y="176"/>
                    <a:pt x="178" y="215"/>
                    <a:pt x="129" y="253"/>
                  </a:cubicBezTo>
                  <a:cubicBezTo>
                    <a:pt x="107" y="271"/>
                    <a:pt x="108" y="270"/>
                    <a:pt x="89" y="248"/>
                  </a:cubicBezTo>
                  <a:cubicBezTo>
                    <a:pt x="80" y="237"/>
                    <a:pt x="79" y="228"/>
                    <a:pt x="87" y="215"/>
                  </a:cubicBezTo>
                  <a:cubicBezTo>
                    <a:pt x="111" y="171"/>
                    <a:pt x="135" y="126"/>
                    <a:pt x="158" y="82"/>
                  </a:cubicBezTo>
                  <a:cubicBezTo>
                    <a:pt x="161" y="77"/>
                    <a:pt x="162" y="72"/>
                    <a:pt x="164" y="68"/>
                  </a:cubicBezTo>
                  <a:cubicBezTo>
                    <a:pt x="162" y="67"/>
                    <a:pt x="161" y="66"/>
                    <a:pt x="160" y="65"/>
                  </a:cubicBezTo>
                  <a:cubicBezTo>
                    <a:pt x="148" y="75"/>
                    <a:pt x="135" y="84"/>
                    <a:pt x="123" y="94"/>
                  </a:cubicBezTo>
                  <a:cubicBezTo>
                    <a:pt x="94" y="117"/>
                    <a:pt x="66" y="140"/>
                    <a:pt x="37" y="164"/>
                  </a:cubicBezTo>
                  <a:cubicBezTo>
                    <a:pt x="29" y="171"/>
                    <a:pt x="23" y="168"/>
                    <a:pt x="19" y="160"/>
                  </a:cubicBezTo>
                  <a:cubicBezTo>
                    <a:pt x="15" y="153"/>
                    <a:pt x="0" y="147"/>
                    <a:pt x="13" y="136"/>
                  </a:cubicBezTo>
                  <a:cubicBezTo>
                    <a:pt x="66" y="93"/>
                    <a:pt x="120" y="50"/>
                    <a:pt x="173" y="7"/>
                  </a:cubicBezTo>
                  <a:cubicBezTo>
                    <a:pt x="182" y="0"/>
                    <a:pt x="186" y="2"/>
                    <a:pt x="193" y="10"/>
                  </a:cubicBezTo>
                  <a:cubicBezTo>
                    <a:pt x="214" y="36"/>
                    <a:pt x="214" y="36"/>
                    <a:pt x="199" y="66"/>
                  </a:cubicBezTo>
                  <a:cubicBezTo>
                    <a:pt x="177" y="107"/>
                    <a:pt x="156" y="147"/>
                    <a:pt x="134" y="187"/>
                  </a:cubicBezTo>
                  <a:cubicBezTo>
                    <a:pt x="132" y="192"/>
                    <a:pt x="129" y="197"/>
                    <a:pt x="127" y="202"/>
                  </a:cubicBezTo>
                  <a:cubicBezTo>
                    <a:pt x="128" y="203"/>
                    <a:pt x="130" y="204"/>
                    <a:pt x="131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3">
              <a:extLst>
                <a:ext uri="{FF2B5EF4-FFF2-40B4-BE49-F238E27FC236}">
                  <a16:creationId xmlns:a16="http://schemas.microsoft.com/office/drawing/2014/main" id="{DAD2CCD0-55D0-6866-5C78-4D8F84AB4E2C}"/>
                </a:ext>
              </a:extLst>
            </p:cNvPr>
            <p:cNvSpPr/>
            <p:nvPr/>
          </p:nvSpPr>
          <p:spPr bwMode="auto">
            <a:xfrm>
              <a:off x="17345025" y="-1531937"/>
              <a:ext cx="766762" cy="874713"/>
            </a:xfrm>
            <a:custGeom>
              <a:avLst/>
              <a:gdLst>
                <a:gd name="T0" fmla="*/ 57 w 243"/>
                <a:gd name="T1" fmla="*/ 107 h 277"/>
                <a:gd name="T2" fmla="*/ 128 w 243"/>
                <a:gd name="T3" fmla="*/ 261 h 277"/>
                <a:gd name="T4" fmla="*/ 95 w 243"/>
                <a:gd name="T5" fmla="*/ 277 h 277"/>
                <a:gd name="T6" fmla="*/ 64 w 243"/>
                <a:gd name="T7" fmla="*/ 211 h 277"/>
                <a:gd name="T8" fmla="*/ 6 w 243"/>
                <a:gd name="T9" fmla="*/ 85 h 277"/>
                <a:gd name="T10" fmla="*/ 16 w 243"/>
                <a:gd name="T11" fmla="*/ 60 h 277"/>
                <a:gd name="T12" fmla="*/ 28 w 243"/>
                <a:gd name="T13" fmla="*/ 55 h 277"/>
                <a:gd name="T14" fmla="*/ 57 w 243"/>
                <a:gd name="T15" fmla="*/ 60 h 277"/>
                <a:gd name="T16" fmla="*/ 171 w 243"/>
                <a:gd name="T17" fmla="*/ 164 h 277"/>
                <a:gd name="T18" fmla="*/ 184 w 243"/>
                <a:gd name="T19" fmla="*/ 170 h 277"/>
                <a:gd name="T20" fmla="*/ 181 w 243"/>
                <a:gd name="T21" fmla="*/ 158 h 277"/>
                <a:gd name="T22" fmla="*/ 125 w 243"/>
                <a:gd name="T23" fmla="*/ 37 h 277"/>
                <a:gd name="T24" fmla="*/ 135 w 243"/>
                <a:gd name="T25" fmla="*/ 5 h 277"/>
                <a:gd name="T26" fmla="*/ 156 w 243"/>
                <a:gd name="T27" fmla="*/ 14 h 277"/>
                <a:gd name="T28" fmla="*/ 239 w 243"/>
                <a:gd name="T29" fmla="*/ 194 h 277"/>
                <a:gd name="T30" fmla="*/ 232 w 243"/>
                <a:gd name="T31" fmla="*/ 214 h 277"/>
                <a:gd name="T32" fmla="*/ 175 w 243"/>
                <a:gd name="T33" fmla="*/ 205 h 277"/>
                <a:gd name="T34" fmla="*/ 70 w 243"/>
                <a:gd name="T35" fmla="*/ 110 h 277"/>
                <a:gd name="T36" fmla="*/ 62 w 243"/>
                <a:gd name="T37" fmla="*/ 104 h 277"/>
                <a:gd name="T38" fmla="*/ 57 w 243"/>
                <a:gd name="T39" fmla="*/ 10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277">
                  <a:moveTo>
                    <a:pt x="57" y="107"/>
                  </a:moveTo>
                  <a:cubicBezTo>
                    <a:pt x="81" y="158"/>
                    <a:pt x="104" y="209"/>
                    <a:pt x="128" y="261"/>
                  </a:cubicBezTo>
                  <a:cubicBezTo>
                    <a:pt x="116" y="267"/>
                    <a:pt x="106" y="271"/>
                    <a:pt x="95" y="277"/>
                  </a:cubicBezTo>
                  <a:cubicBezTo>
                    <a:pt x="84" y="254"/>
                    <a:pt x="74" y="233"/>
                    <a:pt x="64" y="211"/>
                  </a:cubicBezTo>
                  <a:cubicBezTo>
                    <a:pt x="45" y="169"/>
                    <a:pt x="26" y="127"/>
                    <a:pt x="6" y="85"/>
                  </a:cubicBezTo>
                  <a:cubicBezTo>
                    <a:pt x="0" y="72"/>
                    <a:pt x="1" y="64"/>
                    <a:pt x="16" y="60"/>
                  </a:cubicBezTo>
                  <a:cubicBezTo>
                    <a:pt x="20" y="59"/>
                    <a:pt x="24" y="57"/>
                    <a:pt x="28" y="55"/>
                  </a:cubicBezTo>
                  <a:cubicBezTo>
                    <a:pt x="39" y="48"/>
                    <a:pt x="48" y="51"/>
                    <a:pt x="57" y="60"/>
                  </a:cubicBezTo>
                  <a:cubicBezTo>
                    <a:pt x="95" y="95"/>
                    <a:pt x="133" y="129"/>
                    <a:pt x="171" y="164"/>
                  </a:cubicBezTo>
                  <a:cubicBezTo>
                    <a:pt x="174" y="167"/>
                    <a:pt x="178" y="169"/>
                    <a:pt x="184" y="170"/>
                  </a:cubicBezTo>
                  <a:cubicBezTo>
                    <a:pt x="183" y="166"/>
                    <a:pt x="183" y="162"/>
                    <a:pt x="181" y="158"/>
                  </a:cubicBezTo>
                  <a:cubicBezTo>
                    <a:pt x="162" y="117"/>
                    <a:pt x="144" y="77"/>
                    <a:pt x="125" y="37"/>
                  </a:cubicBezTo>
                  <a:cubicBezTo>
                    <a:pt x="115" y="15"/>
                    <a:pt x="115" y="15"/>
                    <a:pt x="135" y="5"/>
                  </a:cubicBezTo>
                  <a:cubicBezTo>
                    <a:pt x="146" y="0"/>
                    <a:pt x="151" y="3"/>
                    <a:pt x="156" y="14"/>
                  </a:cubicBezTo>
                  <a:cubicBezTo>
                    <a:pt x="183" y="75"/>
                    <a:pt x="211" y="134"/>
                    <a:pt x="239" y="194"/>
                  </a:cubicBezTo>
                  <a:cubicBezTo>
                    <a:pt x="243" y="203"/>
                    <a:pt x="243" y="209"/>
                    <a:pt x="232" y="214"/>
                  </a:cubicBezTo>
                  <a:cubicBezTo>
                    <a:pt x="200" y="229"/>
                    <a:pt x="201" y="229"/>
                    <a:pt x="175" y="205"/>
                  </a:cubicBezTo>
                  <a:cubicBezTo>
                    <a:pt x="140" y="174"/>
                    <a:pt x="105" y="142"/>
                    <a:pt x="70" y="110"/>
                  </a:cubicBezTo>
                  <a:cubicBezTo>
                    <a:pt x="67" y="108"/>
                    <a:pt x="64" y="106"/>
                    <a:pt x="62" y="104"/>
                  </a:cubicBezTo>
                  <a:cubicBezTo>
                    <a:pt x="60" y="105"/>
                    <a:pt x="59" y="106"/>
                    <a:pt x="5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4">
              <a:extLst>
                <a:ext uri="{FF2B5EF4-FFF2-40B4-BE49-F238E27FC236}">
                  <a16:creationId xmlns:a16="http://schemas.microsoft.com/office/drawing/2014/main" id="{C9A057A1-E230-531A-1E7A-D51694570AD8}"/>
                </a:ext>
              </a:extLst>
            </p:cNvPr>
            <p:cNvSpPr/>
            <p:nvPr/>
          </p:nvSpPr>
          <p:spPr bwMode="auto">
            <a:xfrm>
              <a:off x="15898813" y="-490537"/>
              <a:ext cx="871537" cy="879475"/>
            </a:xfrm>
            <a:custGeom>
              <a:avLst/>
              <a:gdLst>
                <a:gd name="T0" fmla="*/ 69 w 276"/>
                <a:gd name="T1" fmla="*/ 141 h 278"/>
                <a:gd name="T2" fmla="*/ 105 w 276"/>
                <a:gd name="T3" fmla="*/ 172 h 278"/>
                <a:gd name="T4" fmla="*/ 184 w 276"/>
                <a:gd name="T5" fmla="*/ 239 h 278"/>
                <a:gd name="T6" fmla="*/ 189 w 276"/>
                <a:gd name="T7" fmla="*/ 261 h 278"/>
                <a:gd name="T8" fmla="*/ 161 w 276"/>
                <a:gd name="T9" fmla="*/ 267 h 278"/>
                <a:gd name="T10" fmla="*/ 73 w 276"/>
                <a:gd name="T11" fmla="*/ 193 h 278"/>
                <a:gd name="T12" fmla="*/ 9 w 276"/>
                <a:gd name="T13" fmla="*/ 139 h 278"/>
                <a:gd name="T14" fmla="*/ 8 w 276"/>
                <a:gd name="T15" fmla="*/ 118 h 278"/>
                <a:gd name="T16" fmla="*/ 61 w 276"/>
                <a:gd name="T17" fmla="*/ 102 h 278"/>
                <a:gd name="T18" fmla="*/ 199 w 276"/>
                <a:gd name="T19" fmla="*/ 145 h 278"/>
                <a:gd name="T20" fmla="*/ 210 w 276"/>
                <a:gd name="T21" fmla="*/ 147 h 278"/>
                <a:gd name="T22" fmla="*/ 212 w 276"/>
                <a:gd name="T23" fmla="*/ 143 h 278"/>
                <a:gd name="T24" fmla="*/ 157 w 276"/>
                <a:gd name="T25" fmla="*/ 95 h 278"/>
                <a:gd name="T26" fmla="*/ 92 w 276"/>
                <a:gd name="T27" fmla="*/ 40 h 278"/>
                <a:gd name="T28" fmla="*/ 91 w 276"/>
                <a:gd name="T29" fmla="*/ 21 h 278"/>
                <a:gd name="T30" fmla="*/ 115 w 276"/>
                <a:gd name="T31" fmla="*/ 12 h 278"/>
                <a:gd name="T32" fmla="*/ 272 w 276"/>
                <a:gd name="T33" fmla="*/ 147 h 278"/>
                <a:gd name="T34" fmla="*/ 274 w 276"/>
                <a:gd name="T35" fmla="*/ 160 h 278"/>
                <a:gd name="T36" fmla="*/ 253 w 276"/>
                <a:gd name="T37" fmla="*/ 185 h 278"/>
                <a:gd name="T38" fmla="*/ 241 w 276"/>
                <a:gd name="T39" fmla="*/ 187 h 278"/>
                <a:gd name="T40" fmla="*/ 144 w 276"/>
                <a:gd name="T41" fmla="*/ 157 h 278"/>
                <a:gd name="T42" fmla="*/ 78 w 276"/>
                <a:gd name="T43" fmla="*/ 137 h 278"/>
                <a:gd name="T44" fmla="*/ 71 w 276"/>
                <a:gd name="T45" fmla="*/ 137 h 278"/>
                <a:gd name="T46" fmla="*/ 69 w 276"/>
                <a:gd name="T47" fmla="*/ 14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8">
                  <a:moveTo>
                    <a:pt x="69" y="141"/>
                  </a:moveTo>
                  <a:cubicBezTo>
                    <a:pt x="81" y="151"/>
                    <a:pt x="93" y="161"/>
                    <a:pt x="105" y="172"/>
                  </a:cubicBezTo>
                  <a:cubicBezTo>
                    <a:pt x="131" y="194"/>
                    <a:pt x="158" y="217"/>
                    <a:pt x="184" y="239"/>
                  </a:cubicBezTo>
                  <a:cubicBezTo>
                    <a:pt x="192" y="246"/>
                    <a:pt x="198" y="250"/>
                    <a:pt x="189" y="261"/>
                  </a:cubicBezTo>
                  <a:cubicBezTo>
                    <a:pt x="175" y="277"/>
                    <a:pt x="175" y="278"/>
                    <a:pt x="161" y="267"/>
                  </a:cubicBezTo>
                  <a:cubicBezTo>
                    <a:pt x="132" y="243"/>
                    <a:pt x="103" y="218"/>
                    <a:pt x="73" y="193"/>
                  </a:cubicBezTo>
                  <a:cubicBezTo>
                    <a:pt x="52" y="175"/>
                    <a:pt x="31" y="157"/>
                    <a:pt x="9" y="139"/>
                  </a:cubicBezTo>
                  <a:cubicBezTo>
                    <a:pt x="1" y="132"/>
                    <a:pt x="0" y="127"/>
                    <a:pt x="8" y="118"/>
                  </a:cubicBezTo>
                  <a:cubicBezTo>
                    <a:pt x="34" y="88"/>
                    <a:pt x="28" y="92"/>
                    <a:pt x="61" y="102"/>
                  </a:cubicBezTo>
                  <a:cubicBezTo>
                    <a:pt x="107" y="116"/>
                    <a:pt x="153" y="131"/>
                    <a:pt x="199" y="145"/>
                  </a:cubicBezTo>
                  <a:cubicBezTo>
                    <a:pt x="202" y="146"/>
                    <a:pt x="206" y="146"/>
                    <a:pt x="210" y="147"/>
                  </a:cubicBezTo>
                  <a:cubicBezTo>
                    <a:pt x="211" y="145"/>
                    <a:pt x="212" y="144"/>
                    <a:pt x="212" y="143"/>
                  </a:cubicBezTo>
                  <a:cubicBezTo>
                    <a:pt x="194" y="127"/>
                    <a:pt x="176" y="111"/>
                    <a:pt x="157" y="95"/>
                  </a:cubicBezTo>
                  <a:cubicBezTo>
                    <a:pt x="136" y="77"/>
                    <a:pt x="114" y="58"/>
                    <a:pt x="92" y="40"/>
                  </a:cubicBezTo>
                  <a:cubicBezTo>
                    <a:pt x="84" y="34"/>
                    <a:pt x="82" y="28"/>
                    <a:pt x="91" y="21"/>
                  </a:cubicBezTo>
                  <a:cubicBezTo>
                    <a:pt x="98" y="16"/>
                    <a:pt x="101" y="0"/>
                    <a:pt x="115" y="12"/>
                  </a:cubicBezTo>
                  <a:cubicBezTo>
                    <a:pt x="167" y="57"/>
                    <a:pt x="220" y="102"/>
                    <a:pt x="272" y="147"/>
                  </a:cubicBezTo>
                  <a:cubicBezTo>
                    <a:pt x="275" y="149"/>
                    <a:pt x="276" y="157"/>
                    <a:pt x="274" y="160"/>
                  </a:cubicBezTo>
                  <a:cubicBezTo>
                    <a:pt x="268" y="169"/>
                    <a:pt x="261" y="177"/>
                    <a:pt x="253" y="185"/>
                  </a:cubicBezTo>
                  <a:cubicBezTo>
                    <a:pt x="250" y="187"/>
                    <a:pt x="244" y="188"/>
                    <a:pt x="241" y="187"/>
                  </a:cubicBezTo>
                  <a:cubicBezTo>
                    <a:pt x="208" y="178"/>
                    <a:pt x="176" y="167"/>
                    <a:pt x="144" y="157"/>
                  </a:cubicBezTo>
                  <a:cubicBezTo>
                    <a:pt x="122" y="150"/>
                    <a:pt x="100" y="143"/>
                    <a:pt x="78" y="137"/>
                  </a:cubicBezTo>
                  <a:cubicBezTo>
                    <a:pt x="76" y="136"/>
                    <a:pt x="73" y="137"/>
                    <a:pt x="71" y="137"/>
                  </a:cubicBezTo>
                  <a:cubicBezTo>
                    <a:pt x="70" y="138"/>
                    <a:pt x="70" y="139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5">
              <a:extLst>
                <a:ext uri="{FF2B5EF4-FFF2-40B4-BE49-F238E27FC236}">
                  <a16:creationId xmlns:a16="http://schemas.microsoft.com/office/drawing/2014/main" id="{F854266C-A9B9-1FAF-3175-9DDCEA855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4463" y="1831975"/>
              <a:ext cx="755650" cy="555625"/>
            </a:xfrm>
            <a:custGeom>
              <a:avLst/>
              <a:gdLst>
                <a:gd name="T0" fmla="*/ 18 w 239"/>
                <a:gd name="T1" fmla="*/ 176 h 176"/>
                <a:gd name="T2" fmla="*/ 13 w 239"/>
                <a:gd name="T3" fmla="*/ 140 h 176"/>
                <a:gd name="T4" fmla="*/ 23 w 239"/>
                <a:gd name="T5" fmla="*/ 128 h 176"/>
                <a:gd name="T6" fmla="*/ 88 w 239"/>
                <a:gd name="T7" fmla="*/ 100 h 176"/>
                <a:gd name="T8" fmla="*/ 104 w 239"/>
                <a:gd name="T9" fmla="*/ 72 h 176"/>
                <a:gd name="T10" fmla="*/ 87 w 239"/>
                <a:gd name="T11" fmla="*/ 57 h 176"/>
                <a:gd name="T12" fmla="*/ 23 w 239"/>
                <a:gd name="T13" fmla="*/ 66 h 176"/>
                <a:gd name="T14" fmla="*/ 2 w 239"/>
                <a:gd name="T15" fmla="*/ 50 h 176"/>
                <a:gd name="T16" fmla="*/ 24 w 239"/>
                <a:gd name="T17" fmla="*/ 24 h 176"/>
                <a:gd name="T18" fmla="*/ 214 w 239"/>
                <a:gd name="T19" fmla="*/ 2 h 176"/>
                <a:gd name="T20" fmla="*/ 230 w 239"/>
                <a:gd name="T21" fmla="*/ 13 h 176"/>
                <a:gd name="T22" fmla="*/ 237 w 239"/>
                <a:gd name="T23" fmla="*/ 83 h 176"/>
                <a:gd name="T24" fmla="*/ 155 w 239"/>
                <a:gd name="T25" fmla="*/ 141 h 176"/>
                <a:gd name="T26" fmla="*/ 125 w 239"/>
                <a:gd name="T27" fmla="*/ 117 h 176"/>
                <a:gd name="T28" fmla="*/ 18 w 239"/>
                <a:gd name="T29" fmla="*/ 176 h 176"/>
                <a:gd name="T30" fmla="*/ 204 w 239"/>
                <a:gd name="T31" fmla="*/ 68 h 176"/>
                <a:gd name="T32" fmla="*/ 192 w 239"/>
                <a:gd name="T33" fmla="*/ 46 h 176"/>
                <a:gd name="T34" fmla="*/ 145 w 239"/>
                <a:gd name="T35" fmla="*/ 51 h 176"/>
                <a:gd name="T36" fmla="*/ 135 w 239"/>
                <a:gd name="T37" fmla="*/ 58 h 176"/>
                <a:gd name="T38" fmla="*/ 148 w 239"/>
                <a:gd name="T39" fmla="*/ 96 h 176"/>
                <a:gd name="T40" fmla="*/ 188 w 239"/>
                <a:gd name="T41" fmla="*/ 101 h 176"/>
                <a:gd name="T42" fmla="*/ 204 w 239"/>
                <a:gd name="T43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9" h="176">
                  <a:moveTo>
                    <a:pt x="18" y="176"/>
                  </a:moveTo>
                  <a:cubicBezTo>
                    <a:pt x="16" y="161"/>
                    <a:pt x="13" y="151"/>
                    <a:pt x="13" y="140"/>
                  </a:cubicBezTo>
                  <a:cubicBezTo>
                    <a:pt x="13" y="136"/>
                    <a:pt x="19" y="130"/>
                    <a:pt x="23" y="128"/>
                  </a:cubicBezTo>
                  <a:cubicBezTo>
                    <a:pt x="44" y="118"/>
                    <a:pt x="66" y="109"/>
                    <a:pt x="88" y="100"/>
                  </a:cubicBezTo>
                  <a:cubicBezTo>
                    <a:pt x="100" y="94"/>
                    <a:pt x="104" y="85"/>
                    <a:pt x="104" y="72"/>
                  </a:cubicBezTo>
                  <a:cubicBezTo>
                    <a:pt x="105" y="60"/>
                    <a:pt x="100" y="55"/>
                    <a:pt x="87" y="57"/>
                  </a:cubicBezTo>
                  <a:cubicBezTo>
                    <a:pt x="66" y="60"/>
                    <a:pt x="45" y="62"/>
                    <a:pt x="23" y="66"/>
                  </a:cubicBezTo>
                  <a:cubicBezTo>
                    <a:pt x="6" y="68"/>
                    <a:pt x="4" y="67"/>
                    <a:pt x="2" y="50"/>
                  </a:cubicBezTo>
                  <a:cubicBezTo>
                    <a:pt x="0" y="27"/>
                    <a:pt x="0" y="27"/>
                    <a:pt x="24" y="24"/>
                  </a:cubicBezTo>
                  <a:cubicBezTo>
                    <a:pt x="87" y="17"/>
                    <a:pt x="151" y="9"/>
                    <a:pt x="214" y="2"/>
                  </a:cubicBezTo>
                  <a:cubicBezTo>
                    <a:pt x="224" y="0"/>
                    <a:pt x="229" y="3"/>
                    <a:pt x="230" y="13"/>
                  </a:cubicBezTo>
                  <a:cubicBezTo>
                    <a:pt x="232" y="37"/>
                    <a:pt x="236" y="60"/>
                    <a:pt x="237" y="83"/>
                  </a:cubicBezTo>
                  <a:cubicBezTo>
                    <a:pt x="239" y="140"/>
                    <a:pt x="188" y="155"/>
                    <a:pt x="155" y="141"/>
                  </a:cubicBezTo>
                  <a:cubicBezTo>
                    <a:pt x="144" y="136"/>
                    <a:pt x="135" y="125"/>
                    <a:pt x="125" y="117"/>
                  </a:cubicBezTo>
                  <a:cubicBezTo>
                    <a:pt x="95" y="145"/>
                    <a:pt x="55" y="155"/>
                    <a:pt x="18" y="176"/>
                  </a:cubicBezTo>
                  <a:close/>
                  <a:moveTo>
                    <a:pt x="204" y="68"/>
                  </a:moveTo>
                  <a:cubicBezTo>
                    <a:pt x="200" y="63"/>
                    <a:pt x="211" y="46"/>
                    <a:pt x="192" y="46"/>
                  </a:cubicBezTo>
                  <a:cubicBezTo>
                    <a:pt x="176" y="47"/>
                    <a:pt x="161" y="49"/>
                    <a:pt x="145" y="51"/>
                  </a:cubicBezTo>
                  <a:cubicBezTo>
                    <a:pt x="141" y="51"/>
                    <a:pt x="134" y="57"/>
                    <a:pt x="135" y="58"/>
                  </a:cubicBezTo>
                  <a:cubicBezTo>
                    <a:pt x="138" y="71"/>
                    <a:pt x="140" y="87"/>
                    <a:pt x="148" y="96"/>
                  </a:cubicBezTo>
                  <a:cubicBezTo>
                    <a:pt x="158" y="108"/>
                    <a:pt x="173" y="107"/>
                    <a:pt x="188" y="101"/>
                  </a:cubicBezTo>
                  <a:cubicBezTo>
                    <a:pt x="203" y="96"/>
                    <a:pt x="205" y="84"/>
                    <a:pt x="20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6">
              <a:extLst>
                <a:ext uri="{FF2B5EF4-FFF2-40B4-BE49-F238E27FC236}">
                  <a16:creationId xmlns:a16="http://schemas.microsoft.com/office/drawing/2014/main" id="{38432246-A011-50E0-3C9D-480281E01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78550" y="-1816100"/>
              <a:ext cx="527050" cy="763588"/>
            </a:xfrm>
            <a:custGeom>
              <a:avLst/>
              <a:gdLst>
                <a:gd name="T0" fmla="*/ 113 w 167"/>
                <a:gd name="T1" fmla="*/ 116 h 242"/>
                <a:gd name="T2" fmla="*/ 167 w 167"/>
                <a:gd name="T3" fmla="*/ 224 h 242"/>
                <a:gd name="T4" fmla="*/ 130 w 167"/>
                <a:gd name="T5" fmla="*/ 227 h 242"/>
                <a:gd name="T6" fmla="*/ 118 w 167"/>
                <a:gd name="T7" fmla="*/ 214 h 242"/>
                <a:gd name="T8" fmla="*/ 97 w 167"/>
                <a:gd name="T9" fmla="*/ 159 h 242"/>
                <a:gd name="T10" fmla="*/ 67 w 167"/>
                <a:gd name="T11" fmla="*/ 133 h 242"/>
                <a:gd name="T12" fmla="*/ 51 w 167"/>
                <a:gd name="T13" fmla="*/ 148 h 242"/>
                <a:gd name="T14" fmla="*/ 55 w 167"/>
                <a:gd name="T15" fmla="*/ 217 h 242"/>
                <a:gd name="T16" fmla="*/ 43 w 167"/>
                <a:gd name="T17" fmla="*/ 234 h 242"/>
                <a:gd name="T18" fmla="*/ 15 w 167"/>
                <a:gd name="T19" fmla="*/ 221 h 242"/>
                <a:gd name="T20" fmla="*/ 4 w 167"/>
                <a:gd name="T21" fmla="*/ 61 h 242"/>
                <a:gd name="T22" fmla="*/ 1 w 167"/>
                <a:gd name="T23" fmla="*/ 19 h 242"/>
                <a:gd name="T24" fmla="*/ 12 w 167"/>
                <a:gd name="T25" fmla="*/ 5 h 242"/>
                <a:gd name="T26" fmla="*/ 78 w 167"/>
                <a:gd name="T27" fmla="*/ 1 h 242"/>
                <a:gd name="T28" fmla="*/ 137 w 167"/>
                <a:gd name="T29" fmla="*/ 88 h 242"/>
                <a:gd name="T30" fmla="*/ 113 w 167"/>
                <a:gd name="T31" fmla="*/ 116 h 242"/>
                <a:gd name="T32" fmla="*/ 66 w 167"/>
                <a:gd name="T33" fmla="*/ 29 h 242"/>
                <a:gd name="T34" fmla="*/ 64 w 167"/>
                <a:gd name="T35" fmla="*/ 32 h 242"/>
                <a:gd name="T36" fmla="*/ 44 w 167"/>
                <a:gd name="T37" fmla="*/ 55 h 242"/>
                <a:gd name="T38" fmla="*/ 48 w 167"/>
                <a:gd name="T39" fmla="*/ 91 h 242"/>
                <a:gd name="T40" fmla="*/ 56 w 167"/>
                <a:gd name="T41" fmla="*/ 103 h 242"/>
                <a:gd name="T42" fmla="*/ 96 w 167"/>
                <a:gd name="T43" fmla="*/ 89 h 242"/>
                <a:gd name="T44" fmla="*/ 97 w 167"/>
                <a:gd name="T45" fmla="*/ 45 h 242"/>
                <a:gd name="T46" fmla="*/ 66 w 167"/>
                <a:gd name="T47" fmla="*/ 2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42">
                  <a:moveTo>
                    <a:pt x="113" y="116"/>
                  </a:moveTo>
                  <a:cubicBezTo>
                    <a:pt x="140" y="144"/>
                    <a:pt x="146" y="186"/>
                    <a:pt x="167" y="224"/>
                  </a:cubicBezTo>
                  <a:cubicBezTo>
                    <a:pt x="152" y="225"/>
                    <a:pt x="141" y="228"/>
                    <a:pt x="130" y="227"/>
                  </a:cubicBezTo>
                  <a:cubicBezTo>
                    <a:pt x="126" y="227"/>
                    <a:pt x="120" y="220"/>
                    <a:pt x="118" y="214"/>
                  </a:cubicBezTo>
                  <a:cubicBezTo>
                    <a:pt x="110" y="196"/>
                    <a:pt x="104" y="177"/>
                    <a:pt x="97" y="159"/>
                  </a:cubicBezTo>
                  <a:cubicBezTo>
                    <a:pt x="91" y="145"/>
                    <a:pt x="83" y="134"/>
                    <a:pt x="67" y="133"/>
                  </a:cubicBezTo>
                  <a:cubicBezTo>
                    <a:pt x="55" y="132"/>
                    <a:pt x="50" y="136"/>
                    <a:pt x="51" y="148"/>
                  </a:cubicBezTo>
                  <a:cubicBezTo>
                    <a:pt x="53" y="171"/>
                    <a:pt x="54" y="194"/>
                    <a:pt x="55" y="217"/>
                  </a:cubicBezTo>
                  <a:cubicBezTo>
                    <a:pt x="56" y="227"/>
                    <a:pt x="56" y="235"/>
                    <a:pt x="43" y="234"/>
                  </a:cubicBezTo>
                  <a:cubicBezTo>
                    <a:pt x="32" y="233"/>
                    <a:pt x="17" y="242"/>
                    <a:pt x="15" y="221"/>
                  </a:cubicBezTo>
                  <a:cubicBezTo>
                    <a:pt x="12" y="167"/>
                    <a:pt x="8" y="114"/>
                    <a:pt x="4" y="61"/>
                  </a:cubicBezTo>
                  <a:cubicBezTo>
                    <a:pt x="3" y="47"/>
                    <a:pt x="2" y="33"/>
                    <a:pt x="1" y="19"/>
                  </a:cubicBezTo>
                  <a:cubicBezTo>
                    <a:pt x="0" y="10"/>
                    <a:pt x="3" y="6"/>
                    <a:pt x="12" y="5"/>
                  </a:cubicBezTo>
                  <a:cubicBezTo>
                    <a:pt x="34" y="4"/>
                    <a:pt x="56" y="1"/>
                    <a:pt x="78" y="1"/>
                  </a:cubicBezTo>
                  <a:cubicBezTo>
                    <a:pt x="130" y="0"/>
                    <a:pt x="160" y="45"/>
                    <a:pt x="137" y="88"/>
                  </a:cubicBezTo>
                  <a:cubicBezTo>
                    <a:pt x="131" y="99"/>
                    <a:pt x="121" y="107"/>
                    <a:pt x="113" y="116"/>
                  </a:cubicBezTo>
                  <a:close/>
                  <a:moveTo>
                    <a:pt x="66" y="29"/>
                  </a:moveTo>
                  <a:cubicBezTo>
                    <a:pt x="65" y="30"/>
                    <a:pt x="65" y="31"/>
                    <a:pt x="64" y="32"/>
                  </a:cubicBezTo>
                  <a:cubicBezTo>
                    <a:pt x="43" y="33"/>
                    <a:pt x="42" y="34"/>
                    <a:pt x="44" y="55"/>
                  </a:cubicBezTo>
                  <a:cubicBezTo>
                    <a:pt x="45" y="67"/>
                    <a:pt x="46" y="79"/>
                    <a:pt x="48" y="91"/>
                  </a:cubicBezTo>
                  <a:cubicBezTo>
                    <a:pt x="49" y="95"/>
                    <a:pt x="53" y="103"/>
                    <a:pt x="56" y="103"/>
                  </a:cubicBezTo>
                  <a:cubicBezTo>
                    <a:pt x="70" y="103"/>
                    <a:pt x="85" y="101"/>
                    <a:pt x="96" y="89"/>
                  </a:cubicBezTo>
                  <a:cubicBezTo>
                    <a:pt x="103" y="80"/>
                    <a:pt x="106" y="56"/>
                    <a:pt x="97" y="45"/>
                  </a:cubicBezTo>
                  <a:cubicBezTo>
                    <a:pt x="89" y="37"/>
                    <a:pt x="76" y="34"/>
                    <a:pt x="6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7">
              <a:extLst>
                <a:ext uri="{FF2B5EF4-FFF2-40B4-BE49-F238E27FC236}">
                  <a16:creationId xmlns:a16="http://schemas.microsoft.com/office/drawing/2014/main" id="{38928BE7-F32C-D335-1F93-37BBCF881D88}"/>
                </a:ext>
              </a:extLst>
            </p:cNvPr>
            <p:cNvSpPr/>
            <p:nvPr/>
          </p:nvSpPr>
          <p:spPr bwMode="auto">
            <a:xfrm>
              <a:off x="15333663" y="463550"/>
              <a:ext cx="862012" cy="736600"/>
            </a:xfrm>
            <a:custGeom>
              <a:avLst/>
              <a:gdLst>
                <a:gd name="T0" fmla="*/ 209 w 273"/>
                <a:gd name="T1" fmla="*/ 233 h 233"/>
                <a:gd name="T2" fmla="*/ 197 w 273"/>
                <a:gd name="T3" fmla="*/ 228 h 233"/>
                <a:gd name="T4" fmla="*/ 29 w 273"/>
                <a:gd name="T5" fmla="*/ 148 h 233"/>
                <a:gd name="T6" fmla="*/ 27 w 273"/>
                <a:gd name="T7" fmla="*/ 147 h 233"/>
                <a:gd name="T8" fmla="*/ 15 w 273"/>
                <a:gd name="T9" fmla="*/ 108 h 233"/>
                <a:gd name="T10" fmla="*/ 30 w 273"/>
                <a:gd name="T11" fmla="*/ 104 h 233"/>
                <a:gd name="T12" fmla="*/ 92 w 273"/>
                <a:gd name="T13" fmla="*/ 134 h 233"/>
                <a:gd name="T14" fmla="*/ 112 w 273"/>
                <a:gd name="T15" fmla="*/ 127 h 233"/>
                <a:gd name="T16" fmla="*/ 130 w 273"/>
                <a:gd name="T17" fmla="*/ 89 h 233"/>
                <a:gd name="T18" fmla="*/ 123 w 273"/>
                <a:gd name="T19" fmla="*/ 70 h 233"/>
                <a:gd name="T20" fmla="*/ 66 w 273"/>
                <a:gd name="T21" fmla="*/ 43 h 233"/>
                <a:gd name="T22" fmla="*/ 61 w 273"/>
                <a:gd name="T23" fmla="*/ 11 h 233"/>
                <a:gd name="T24" fmla="*/ 82 w 273"/>
                <a:gd name="T25" fmla="*/ 6 h 233"/>
                <a:gd name="T26" fmla="*/ 258 w 273"/>
                <a:gd name="T27" fmla="*/ 89 h 233"/>
                <a:gd name="T28" fmla="*/ 272 w 273"/>
                <a:gd name="T29" fmla="*/ 102 h 233"/>
                <a:gd name="T30" fmla="*/ 258 w 273"/>
                <a:gd name="T31" fmla="*/ 131 h 233"/>
                <a:gd name="T32" fmla="*/ 246 w 273"/>
                <a:gd name="T33" fmla="*/ 128 h 233"/>
                <a:gd name="T34" fmla="*/ 181 w 273"/>
                <a:gd name="T35" fmla="*/ 97 h 233"/>
                <a:gd name="T36" fmla="*/ 159 w 273"/>
                <a:gd name="T37" fmla="*/ 105 h 233"/>
                <a:gd name="T38" fmla="*/ 141 w 273"/>
                <a:gd name="T39" fmla="*/ 142 h 233"/>
                <a:gd name="T40" fmla="*/ 148 w 273"/>
                <a:gd name="T41" fmla="*/ 160 h 233"/>
                <a:gd name="T42" fmla="*/ 210 w 273"/>
                <a:gd name="T43" fmla="*/ 189 h 233"/>
                <a:gd name="T44" fmla="*/ 219 w 273"/>
                <a:gd name="T45" fmla="*/ 217 h 233"/>
                <a:gd name="T46" fmla="*/ 209 w 273"/>
                <a:gd name="T47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3" h="233">
                  <a:moveTo>
                    <a:pt x="209" y="233"/>
                  </a:moveTo>
                  <a:cubicBezTo>
                    <a:pt x="203" y="231"/>
                    <a:pt x="200" y="230"/>
                    <a:pt x="197" y="228"/>
                  </a:cubicBezTo>
                  <a:cubicBezTo>
                    <a:pt x="141" y="201"/>
                    <a:pt x="85" y="175"/>
                    <a:pt x="29" y="148"/>
                  </a:cubicBezTo>
                  <a:cubicBezTo>
                    <a:pt x="28" y="148"/>
                    <a:pt x="27" y="147"/>
                    <a:pt x="27" y="147"/>
                  </a:cubicBezTo>
                  <a:cubicBezTo>
                    <a:pt x="0" y="134"/>
                    <a:pt x="1" y="134"/>
                    <a:pt x="15" y="108"/>
                  </a:cubicBezTo>
                  <a:cubicBezTo>
                    <a:pt x="20" y="101"/>
                    <a:pt x="23" y="101"/>
                    <a:pt x="30" y="104"/>
                  </a:cubicBezTo>
                  <a:cubicBezTo>
                    <a:pt x="50" y="114"/>
                    <a:pt x="71" y="124"/>
                    <a:pt x="92" y="134"/>
                  </a:cubicBezTo>
                  <a:cubicBezTo>
                    <a:pt x="102" y="139"/>
                    <a:pt x="107" y="138"/>
                    <a:pt x="112" y="127"/>
                  </a:cubicBezTo>
                  <a:cubicBezTo>
                    <a:pt x="117" y="114"/>
                    <a:pt x="123" y="101"/>
                    <a:pt x="130" y="89"/>
                  </a:cubicBezTo>
                  <a:cubicBezTo>
                    <a:pt x="134" y="80"/>
                    <a:pt x="132" y="74"/>
                    <a:pt x="123" y="70"/>
                  </a:cubicBezTo>
                  <a:cubicBezTo>
                    <a:pt x="104" y="61"/>
                    <a:pt x="85" y="52"/>
                    <a:pt x="66" y="43"/>
                  </a:cubicBezTo>
                  <a:cubicBezTo>
                    <a:pt x="50" y="36"/>
                    <a:pt x="50" y="35"/>
                    <a:pt x="61" y="11"/>
                  </a:cubicBezTo>
                  <a:cubicBezTo>
                    <a:pt x="66" y="0"/>
                    <a:pt x="72" y="1"/>
                    <a:pt x="82" y="6"/>
                  </a:cubicBezTo>
                  <a:cubicBezTo>
                    <a:pt x="141" y="34"/>
                    <a:pt x="200" y="61"/>
                    <a:pt x="258" y="89"/>
                  </a:cubicBezTo>
                  <a:cubicBezTo>
                    <a:pt x="264" y="92"/>
                    <a:pt x="273" y="99"/>
                    <a:pt x="272" y="102"/>
                  </a:cubicBezTo>
                  <a:cubicBezTo>
                    <a:pt x="269" y="112"/>
                    <a:pt x="264" y="122"/>
                    <a:pt x="258" y="131"/>
                  </a:cubicBezTo>
                  <a:cubicBezTo>
                    <a:pt x="257" y="132"/>
                    <a:pt x="249" y="130"/>
                    <a:pt x="246" y="128"/>
                  </a:cubicBezTo>
                  <a:cubicBezTo>
                    <a:pt x="224" y="118"/>
                    <a:pt x="202" y="108"/>
                    <a:pt x="181" y="97"/>
                  </a:cubicBezTo>
                  <a:cubicBezTo>
                    <a:pt x="170" y="92"/>
                    <a:pt x="163" y="94"/>
                    <a:pt x="159" y="105"/>
                  </a:cubicBezTo>
                  <a:cubicBezTo>
                    <a:pt x="154" y="118"/>
                    <a:pt x="148" y="130"/>
                    <a:pt x="141" y="142"/>
                  </a:cubicBezTo>
                  <a:cubicBezTo>
                    <a:pt x="136" y="151"/>
                    <a:pt x="137" y="156"/>
                    <a:pt x="148" y="160"/>
                  </a:cubicBezTo>
                  <a:cubicBezTo>
                    <a:pt x="169" y="169"/>
                    <a:pt x="189" y="179"/>
                    <a:pt x="210" y="189"/>
                  </a:cubicBezTo>
                  <a:cubicBezTo>
                    <a:pt x="229" y="198"/>
                    <a:pt x="229" y="198"/>
                    <a:pt x="219" y="217"/>
                  </a:cubicBezTo>
                  <a:cubicBezTo>
                    <a:pt x="216" y="222"/>
                    <a:pt x="212" y="228"/>
                    <a:pt x="209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8">
              <a:extLst>
                <a:ext uri="{FF2B5EF4-FFF2-40B4-BE49-F238E27FC236}">
                  <a16:creationId xmlns:a16="http://schemas.microsoft.com/office/drawing/2014/main" id="{AD62C79F-DE8A-0844-078C-D3E8426A3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7663" y="-1736725"/>
              <a:ext cx="606425" cy="798513"/>
            </a:xfrm>
            <a:custGeom>
              <a:avLst/>
              <a:gdLst>
                <a:gd name="T0" fmla="*/ 192 w 192"/>
                <a:gd name="T1" fmla="*/ 137 h 253"/>
                <a:gd name="T2" fmla="*/ 138 w 192"/>
                <a:gd name="T3" fmla="*/ 236 h 253"/>
                <a:gd name="T4" fmla="*/ 24 w 192"/>
                <a:gd name="T5" fmla="*/ 189 h 253"/>
                <a:gd name="T6" fmla="*/ 5 w 192"/>
                <a:gd name="T7" fmla="*/ 82 h 253"/>
                <a:gd name="T8" fmla="*/ 60 w 192"/>
                <a:gd name="T9" fmla="*/ 13 h 253"/>
                <a:gd name="T10" fmla="*/ 148 w 192"/>
                <a:gd name="T11" fmla="*/ 31 h 253"/>
                <a:gd name="T12" fmla="*/ 192 w 192"/>
                <a:gd name="T13" fmla="*/ 137 h 253"/>
                <a:gd name="T14" fmla="*/ 154 w 192"/>
                <a:gd name="T15" fmla="*/ 154 h 253"/>
                <a:gd name="T16" fmla="*/ 125 w 192"/>
                <a:gd name="T17" fmla="*/ 62 h 253"/>
                <a:gd name="T18" fmla="*/ 81 w 192"/>
                <a:gd name="T19" fmla="*/ 40 h 253"/>
                <a:gd name="T20" fmla="*/ 45 w 192"/>
                <a:gd name="T21" fmla="*/ 77 h 253"/>
                <a:gd name="T22" fmla="*/ 76 w 192"/>
                <a:gd name="T23" fmla="*/ 194 h 253"/>
                <a:gd name="T24" fmla="*/ 139 w 192"/>
                <a:gd name="T25" fmla="*/ 197 h 253"/>
                <a:gd name="T26" fmla="*/ 154 w 192"/>
                <a:gd name="T27" fmla="*/ 1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3">
                  <a:moveTo>
                    <a:pt x="192" y="137"/>
                  </a:moveTo>
                  <a:cubicBezTo>
                    <a:pt x="192" y="189"/>
                    <a:pt x="171" y="224"/>
                    <a:pt x="138" y="236"/>
                  </a:cubicBezTo>
                  <a:cubicBezTo>
                    <a:pt x="91" y="253"/>
                    <a:pt x="47" y="235"/>
                    <a:pt x="24" y="189"/>
                  </a:cubicBezTo>
                  <a:cubicBezTo>
                    <a:pt x="7" y="155"/>
                    <a:pt x="0" y="120"/>
                    <a:pt x="5" y="82"/>
                  </a:cubicBezTo>
                  <a:cubicBezTo>
                    <a:pt x="10" y="49"/>
                    <a:pt x="28" y="25"/>
                    <a:pt x="60" y="13"/>
                  </a:cubicBezTo>
                  <a:cubicBezTo>
                    <a:pt x="93" y="0"/>
                    <a:pt x="123" y="7"/>
                    <a:pt x="148" y="31"/>
                  </a:cubicBezTo>
                  <a:cubicBezTo>
                    <a:pt x="180" y="62"/>
                    <a:pt x="190" y="103"/>
                    <a:pt x="192" y="137"/>
                  </a:cubicBezTo>
                  <a:close/>
                  <a:moveTo>
                    <a:pt x="154" y="154"/>
                  </a:moveTo>
                  <a:cubicBezTo>
                    <a:pt x="150" y="121"/>
                    <a:pt x="142" y="90"/>
                    <a:pt x="125" y="62"/>
                  </a:cubicBezTo>
                  <a:cubicBezTo>
                    <a:pt x="114" y="46"/>
                    <a:pt x="97" y="37"/>
                    <a:pt x="81" y="40"/>
                  </a:cubicBezTo>
                  <a:cubicBezTo>
                    <a:pt x="60" y="44"/>
                    <a:pt x="48" y="55"/>
                    <a:pt x="45" y="77"/>
                  </a:cubicBezTo>
                  <a:cubicBezTo>
                    <a:pt x="40" y="119"/>
                    <a:pt x="50" y="159"/>
                    <a:pt x="76" y="194"/>
                  </a:cubicBezTo>
                  <a:cubicBezTo>
                    <a:pt x="92" y="216"/>
                    <a:pt x="123" y="218"/>
                    <a:pt x="139" y="197"/>
                  </a:cubicBezTo>
                  <a:cubicBezTo>
                    <a:pt x="147" y="185"/>
                    <a:pt x="149" y="169"/>
                    <a:pt x="154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9">
              <a:extLst>
                <a:ext uri="{FF2B5EF4-FFF2-40B4-BE49-F238E27FC236}">
                  <a16:creationId xmlns:a16="http://schemas.microsoft.com/office/drawing/2014/main" id="{A96FF895-55A3-FEC0-5763-0307E25832EC}"/>
                </a:ext>
              </a:extLst>
            </p:cNvPr>
            <p:cNvSpPr/>
            <p:nvPr/>
          </p:nvSpPr>
          <p:spPr bwMode="auto">
            <a:xfrm>
              <a:off x="21624925" y="-915987"/>
              <a:ext cx="827087" cy="792163"/>
            </a:xfrm>
            <a:custGeom>
              <a:avLst/>
              <a:gdLst>
                <a:gd name="T0" fmla="*/ 228 w 262"/>
                <a:gd name="T1" fmla="*/ 76 h 251"/>
                <a:gd name="T2" fmla="*/ 232 w 262"/>
                <a:gd name="T3" fmla="*/ 77 h 251"/>
                <a:gd name="T4" fmla="*/ 238 w 262"/>
                <a:gd name="T5" fmla="*/ 126 h 251"/>
                <a:gd name="T6" fmla="*/ 167 w 262"/>
                <a:gd name="T7" fmla="*/ 209 h 251"/>
                <a:gd name="T8" fmla="*/ 86 w 262"/>
                <a:gd name="T9" fmla="*/ 245 h 251"/>
                <a:gd name="T10" fmla="*/ 35 w 262"/>
                <a:gd name="T11" fmla="*/ 125 h 251"/>
                <a:gd name="T12" fmla="*/ 135 w 262"/>
                <a:gd name="T13" fmla="*/ 7 h 251"/>
                <a:gd name="T14" fmla="*/ 151 w 262"/>
                <a:gd name="T15" fmla="*/ 6 h 251"/>
                <a:gd name="T16" fmla="*/ 155 w 262"/>
                <a:gd name="T17" fmla="*/ 45 h 251"/>
                <a:gd name="T18" fmla="*/ 71 w 262"/>
                <a:gd name="T19" fmla="*/ 144 h 251"/>
                <a:gd name="T20" fmla="*/ 62 w 262"/>
                <a:gd name="T21" fmla="*/ 193 h 251"/>
                <a:gd name="T22" fmla="*/ 121 w 262"/>
                <a:gd name="T23" fmla="*/ 197 h 251"/>
                <a:gd name="T24" fmla="*/ 173 w 262"/>
                <a:gd name="T25" fmla="*/ 139 h 251"/>
                <a:gd name="T26" fmla="*/ 228 w 262"/>
                <a:gd name="T27" fmla="*/ 76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51">
                  <a:moveTo>
                    <a:pt x="228" y="76"/>
                  </a:moveTo>
                  <a:cubicBezTo>
                    <a:pt x="231" y="77"/>
                    <a:pt x="232" y="77"/>
                    <a:pt x="232" y="77"/>
                  </a:cubicBezTo>
                  <a:cubicBezTo>
                    <a:pt x="262" y="98"/>
                    <a:pt x="262" y="98"/>
                    <a:pt x="238" y="126"/>
                  </a:cubicBezTo>
                  <a:cubicBezTo>
                    <a:pt x="214" y="153"/>
                    <a:pt x="190" y="181"/>
                    <a:pt x="167" y="209"/>
                  </a:cubicBezTo>
                  <a:cubicBezTo>
                    <a:pt x="145" y="233"/>
                    <a:pt x="122" y="251"/>
                    <a:pt x="86" y="245"/>
                  </a:cubicBezTo>
                  <a:cubicBezTo>
                    <a:pt x="30" y="236"/>
                    <a:pt x="0" y="169"/>
                    <a:pt x="35" y="125"/>
                  </a:cubicBezTo>
                  <a:cubicBezTo>
                    <a:pt x="67" y="84"/>
                    <a:pt x="102" y="46"/>
                    <a:pt x="135" y="7"/>
                  </a:cubicBezTo>
                  <a:cubicBezTo>
                    <a:pt x="140" y="1"/>
                    <a:pt x="145" y="0"/>
                    <a:pt x="151" y="6"/>
                  </a:cubicBezTo>
                  <a:cubicBezTo>
                    <a:pt x="174" y="24"/>
                    <a:pt x="174" y="23"/>
                    <a:pt x="155" y="45"/>
                  </a:cubicBezTo>
                  <a:cubicBezTo>
                    <a:pt x="127" y="78"/>
                    <a:pt x="99" y="111"/>
                    <a:pt x="71" y="144"/>
                  </a:cubicBezTo>
                  <a:cubicBezTo>
                    <a:pt x="56" y="161"/>
                    <a:pt x="52" y="179"/>
                    <a:pt x="62" y="193"/>
                  </a:cubicBezTo>
                  <a:cubicBezTo>
                    <a:pt x="78" y="216"/>
                    <a:pt x="101" y="218"/>
                    <a:pt x="121" y="197"/>
                  </a:cubicBezTo>
                  <a:cubicBezTo>
                    <a:pt x="139" y="179"/>
                    <a:pt x="156" y="158"/>
                    <a:pt x="173" y="139"/>
                  </a:cubicBezTo>
                  <a:cubicBezTo>
                    <a:pt x="192" y="118"/>
                    <a:pt x="210" y="96"/>
                    <a:pt x="22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0">
              <a:extLst>
                <a:ext uri="{FF2B5EF4-FFF2-40B4-BE49-F238E27FC236}">
                  <a16:creationId xmlns:a16="http://schemas.microsoft.com/office/drawing/2014/main" id="{20FD3D5D-FE98-F3BD-ECF6-2622584C4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35225" y="3162300"/>
              <a:ext cx="811212" cy="596900"/>
            </a:xfrm>
            <a:custGeom>
              <a:avLst/>
              <a:gdLst>
                <a:gd name="T0" fmla="*/ 236 w 257"/>
                <a:gd name="T1" fmla="*/ 187 h 189"/>
                <a:gd name="T2" fmla="*/ 26 w 257"/>
                <a:gd name="T3" fmla="*/ 171 h 189"/>
                <a:gd name="T4" fmla="*/ 9 w 257"/>
                <a:gd name="T5" fmla="*/ 159 h 189"/>
                <a:gd name="T6" fmla="*/ 6 w 257"/>
                <a:gd name="T7" fmla="*/ 147 h 189"/>
                <a:gd name="T8" fmla="*/ 18 w 257"/>
                <a:gd name="T9" fmla="*/ 115 h 189"/>
                <a:gd name="T10" fmla="*/ 193 w 257"/>
                <a:gd name="T11" fmla="*/ 7 h 189"/>
                <a:gd name="T12" fmla="*/ 210 w 257"/>
                <a:gd name="T13" fmla="*/ 14 h 189"/>
                <a:gd name="T14" fmla="*/ 192 w 257"/>
                <a:gd name="T15" fmla="*/ 53 h 189"/>
                <a:gd name="T16" fmla="*/ 173 w 257"/>
                <a:gd name="T17" fmla="*/ 93 h 189"/>
                <a:gd name="T18" fmla="*/ 184 w 257"/>
                <a:gd name="T19" fmla="*/ 137 h 189"/>
                <a:gd name="T20" fmla="*/ 197 w 257"/>
                <a:gd name="T21" fmla="*/ 146 h 189"/>
                <a:gd name="T22" fmla="*/ 233 w 257"/>
                <a:gd name="T23" fmla="*/ 149 h 189"/>
                <a:gd name="T24" fmla="*/ 251 w 257"/>
                <a:gd name="T25" fmla="*/ 185 h 189"/>
                <a:gd name="T26" fmla="*/ 236 w 257"/>
                <a:gd name="T27" fmla="*/ 189 h 189"/>
                <a:gd name="T28" fmla="*/ 236 w 257"/>
                <a:gd name="T29" fmla="*/ 187 h 189"/>
                <a:gd name="T30" fmla="*/ 46 w 257"/>
                <a:gd name="T31" fmla="*/ 136 h 189"/>
                <a:gd name="T32" fmla="*/ 47 w 257"/>
                <a:gd name="T33" fmla="*/ 142 h 189"/>
                <a:gd name="T34" fmla="*/ 154 w 257"/>
                <a:gd name="T35" fmla="*/ 142 h 189"/>
                <a:gd name="T36" fmla="*/ 141 w 257"/>
                <a:gd name="T37" fmla="*/ 96 h 189"/>
                <a:gd name="T38" fmla="*/ 129 w 257"/>
                <a:gd name="T39" fmla="*/ 90 h 189"/>
                <a:gd name="T40" fmla="*/ 46 w 257"/>
                <a:gd name="T41" fmla="*/ 13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189">
                  <a:moveTo>
                    <a:pt x="236" y="187"/>
                  </a:moveTo>
                  <a:cubicBezTo>
                    <a:pt x="166" y="182"/>
                    <a:pt x="96" y="177"/>
                    <a:pt x="26" y="171"/>
                  </a:cubicBezTo>
                  <a:cubicBezTo>
                    <a:pt x="17" y="171"/>
                    <a:pt x="10" y="169"/>
                    <a:pt x="9" y="159"/>
                  </a:cubicBezTo>
                  <a:cubicBezTo>
                    <a:pt x="9" y="155"/>
                    <a:pt x="7" y="151"/>
                    <a:pt x="6" y="147"/>
                  </a:cubicBezTo>
                  <a:cubicBezTo>
                    <a:pt x="0" y="133"/>
                    <a:pt x="4" y="124"/>
                    <a:pt x="18" y="115"/>
                  </a:cubicBezTo>
                  <a:cubicBezTo>
                    <a:pt x="77" y="80"/>
                    <a:pt x="135" y="43"/>
                    <a:pt x="193" y="7"/>
                  </a:cubicBezTo>
                  <a:cubicBezTo>
                    <a:pt x="204" y="0"/>
                    <a:pt x="207" y="1"/>
                    <a:pt x="210" y="14"/>
                  </a:cubicBezTo>
                  <a:cubicBezTo>
                    <a:pt x="216" y="40"/>
                    <a:pt x="216" y="39"/>
                    <a:pt x="192" y="53"/>
                  </a:cubicBezTo>
                  <a:cubicBezTo>
                    <a:pt x="168" y="67"/>
                    <a:pt x="167" y="67"/>
                    <a:pt x="173" y="93"/>
                  </a:cubicBezTo>
                  <a:cubicBezTo>
                    <a:pt x="176" y="108"/>
                    <a:pt x="180" y="123"/>
                    <a:pt x="184" y="137"/>
                  </a:cubicBezTo>
                  <a:cubicBezTo>
                    <a:pt x="186" y="141"/>
                    <a:pt x="192" y="145"/>
                    <a:pt x="197" y="146"/>
                  </a:cubicBezTo>
                  <a:cubicBezTo>
                    <a:pt x="209" y="148"/>
                    <a:pt x="221" y="148"/>
                    <a:pt x="233" y="149"/>
                  </a:cubicBezTo>
                  <a:cubicBezTo>
                    <a:pt x="242" y="149"/>
                    <a:pt x="257" y="178"/>
                    <a:pt x="251" y="185"/>
                  </a:cubicBezTo>
                  <a:cubicBezTo>
                    <a:pt x="248" y="188"/>
                    <a:pt x="241" y="188"/>
                    <a:pt x="236" y="189"/>
                  </a:cubicBezTo>
                  <a:cubicBezTo>
                    <a:pt x="236" y="188"/>
                    <a:pt x="236" y="188"/>
                    <a:pt x="236" y="187"/>
                  </a:cubicBezTo>
                  <a:close/>
                  <a:moveTo>
                    <a:pt x="46" y="136"/>
                  </a:moveTo>
                  <a:cubicBezTo>
                    <a:pt x="46" y="138"/>
                    <a:pt x="47" y="140"/>
                    <a:pt x="47" y="142"/>
                  </a:cubicBezTo>
                  <a:cubicBezTo>
                    <a:pt x="82" y="142"/>
                    <a:pt x="117" y="142"/>
                    <a:pt x="154" y="142"/>
                  </a:cubicBezTo>
                  <a:cubicBezTo>
                    <a:pt x="150" y="126"/>
                    <a:pt x="146" y="111"/>
                    <a:pt x="141" y="96"/>
                  </a:cubicBezTo>
                  <a:cubicBezTo>
                    <a:pt x="140" y="93"/>
                    <a:pt x="132" y="89"/>
                    <a:pt x="129" y="90"/>
                  </a:cubicBezTo>
                  <a:cubicBezTo>
                    <a:pt x="101" y="105"/>
                    <a:pt x="73" y="121"/>
                    <a:pt x="4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41">
              <a:extLst>
                <a:ext uri="{FF2B5EF4-FFF2-40B4-BE49-F238E27FC236}">
                  <a16:creationId xmlns:a16="http://schemas.microsoft.com/office/drawing/2014/main" id="{33F44BD6-3D75-D345-24B0-5A0EFE66F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5713" y="-1604962"/>
              <a:ext cx="600075" cy="808038"/>
            </a:xfrm>
            <a:custGeom>
              <a:avLst/>
              <a:gdLst>
                <a:gd name="T0" fmla="*/ 0 w 190"/>
                <a:gd name="T1" fmla="*/ 192 h 256"/>
                <a:gd name="T2" fmla="*/ 47 w 190"/>
                <a:gd name="T3" fmla="*/ 130 h 256"/>
                <a:gd name="T4" fmla="*/ 137 w 190"/>
                <a:gd name="T5" fmla="*/ 12 h 256"/>
                <a:gd name="T6" fmla="*/ 162 w 190"/>
                <a:gd name="T7" fmla="*/ 5 h 256"/>
                <a:gd name="T8" fmla="*/ 189 w 190"/>
                <a:gd name="T9" fmla="*/ 45 h 256"/>
                <a:gd name="T10" fmla="*/ 184 w 190"/>
                <a:gd name="T11" fmla="*/ 240 h 256"/>
                <a:gd name="T12" fmla="*/ 183 w 190"/>
                <a:gd name="T13" fmla="*/ 256 h 256"/>
                <a:gd name="T14" fmla="*/ 153 w 190"/>
                <a:gd name="T15" fmla="*/ 244 h 256"/>
                <a:gd name="T16" fmla="*/ 146 w 190"/>
                <a:gd name="T17" fmla="*/ 233 h 256"/>
                <a:gd name="T18" fmla="*/ 146 w 190"/>
                <a:gd name="T19" fmla="*/ 222 h 256"/>
                <a:gd name="T20" fmla="*/ 110 w 190"/>
                <a:gd name="T21" fmla="*/ 172 h 256"/>
                <a:gd name="T22" fmla="*/ 51 w 190"/>
                <a:gd name="T23" fmla="*/ 187 h 256"/>
                <a:gd name="T24" fmla="*/ 15 w 190"/>
                <a:gd name="T25" fmla="*/ 197 h 256"/>
                <a:gd name="T26" fmla="*/ 0 w 190"/>
                <a:gd name="T27" fmla="*/ 192 h 256"/>
                <a:gd name="T28" fmla="*/ 158 w 190"/>
                <a:gd name="T29" fmla="*/ 46 h 256"/>
                <a:gd name="T30" fmla="*/ 152 w 190"/>
                <a:gd name="T31" fmla="*/ 45 h 256"/>
                <a:gd name="T32" fmla="*/ 95 w 190"/>
                <a:gd name="T33" fmla="*/ 124 h 256"/>
                <a:gd name="T34" fmla="*/ 101 w 190"/>
                <a:gd name="T35" fmla="*/ 135 h 256"/>
                <a:gd name="T36" fmla="*/ 133 w 190"/>
                <a:gd name="T37" fmla="*/ 148 h 256"/>
                <a:gd name="T38" fmla="*/ 152 w 190"/>
                <a:gd name="T39" fmla="*/ 135 h 256"/>
                <a:gd name="T40" fmla="*/ 155 w 190"/>
                <a:gd name="T41" fmla="*/ 74 h 256"/>
                <a:gd name="T42" fmla="*/ 158 w 190"/>
                <a:gd name="T43" fmla="*/ 4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56">
                  <a:moveTo>
                    <a:pt x="0" y="192"/>
                  </a:moveTo>
                  <a:cubicBezTo>
                    <a:pt x="16" y="170"/>
                    <a:pt x="32" y="150"/>
                    <a:pt x="47" y="130"/>
                  </a:cubicBezTo>
                  <a:cubicBezTo>
                    <a:pt x="77" y="90"/>
                    <a:pt x="108" y="52"/>
                    <a:pt x="137" y="12"/>
                  </a:cubicBezTo>
                  <a:cubicBezTo>
                    <a:pt x="145" y="2"/>
                    <a:pt x="151" y="0"/>
                    <a:pt x="162" y="5"/>
                  </a:cubicBezTo>
                  <a:cubicBezTo>
                    <a:pt x="189" y="16"/>
                    <a:pt x="190" y="16"/>
                    <a:pt x="189" y="45"/>
                  </a:cubicBezTo>
                  <a:cubicBezTo>
                    <a:pt x="188" y="110"/>
                    <a:pt x="186" y="175"/>
                    <a:pt x="184" y="240"/>
                  </a:cubicBezTo>
                  <a:cubicBezTo>
                    <a:pt x="184" y="244"/>
                    <a:pt x="184" y="248"/>
                    <a:pt x="183" y="256"/>
                  </a:cubicBezTo>
                  <a:cubicBezTo>
                    <a:pt x="172" y="252"/>
                    <a:pt x="162" y="249"/>
                    <a:pt x="153" y="244"/>
                  </a:cubicBezTo>
                  <a:cubicBezTo>
                    <a:pt x="149" y="243"/>
                    <a:pt x="147" y="237"/>
                    <a:pt x="146" y="233"/>
                  </a:cubicBezTo>
                  <a:cubicBezTo>
                    <a:pt x="145" y="230"/>
                    <a:pt x="146" y="226"/>
                    <a:pt x="146" y="222"/>
                  </a:cubicBezTo>
                  <a:cubicBezTo>
                    <a:pt x="147" y="175"/>
                    <a:pt x="156" y="188"/>
                    <a:pt x="110" y="172"/>
                  </a:cubicBezTo>
                  <a:cubicBezTo>
                    <a:pt x="68" y="157"/>
                    <a:pt x="75" y="152"/>
                    <a:pt x="51" y="187"/>
                  </a:cubicBezTo>
                  <a:cubicBezTo>
                    <a:pt x="37" y="206"/>
                    <a:pt x="37" y="205"/>
                    <a:pt x="15" y="197"/>
                  </a:cubicBezTo>
                  <a:cubicBezTo>
                    <a:pt x="11" y="196"/>
                    <a:pt x="7" y="195"/>
                    <a:pt x="0" y="192"/>
                  </a:cubicBezTo>
                  <a:close/>
                  <a:moveTo>
                    <a:pt x="158" y="46"/>
                  </a:moveTo>
                  <a:cubicBezTo>
                    <a:pt x="156" y="46"/>
                    <a:pt x="154" y="45"/>
                    <a:pt x="152" y="45"/>
                  </a:cubicBezTo>
                  <a:cubicBezTo>
                    <a:pt x="133" y="71"/>
                    <a:pt x="114" y="97"/>
                    <a:pt x="95" y="124"/>
                  </a:cubicBezTo>
                  <a:cubicBezTo>
                    <a:pt x="94" y="126"/>
                    <a:pt x="98" y="134"/>
                    <a:pt x="101" y="135"/>
                  </a:cubicBezTo>
                  <a:cubicBezTo>
                    <a:pt x="111" y="140"/>
                    <a:pt x="123" y="144"/>
                    <a:pt x="133" y="148"/>
                  </a:cubicBezTo>
                  <a:cubicBezTo>
                    <a:pt x="147" y="153"/>
                    <a:pt x="151" y="150"/>
                    <a:pt x="152" y="135"/>
                  </a:cubicBezTo>
                  <a:cubicBezTo>
                    <a:pt x="153" y="115"/>
                    <a:pt x="154" y="94"/>
                    <a:pt x="155" y="74"/>
                  </a:cubicBezTo>
                  <a:cubicBezTo>
                    <a:pt x="156" y="65"/>
                    <a:pt x="157" y="56"/>
                    <a:pt x="15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2">
              <a:extLst>
                <a:ext uri="{FF2B5EF4-FFF2-40B4-BE49-F238E27FC236}">
                  <a16:creationId xmlns:a16="http://schemas.microsoft.com/office/drawing/2014/main" id="{9E60889E-9AA9-8AE3-9436-89A1870DA1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9850" y="-893762"/>
              <a:ext cx="749300" cy="814388"/>
            </a:xfrm>
            <a:custGeom>
              <a:avLst/>
              <a:gdLst>
                <a:gd name="T0" fmla="*/ 85 w 237"/>
                <a:gd name="T1" fmla="*/ 258 h 258"/>
                <a:gd name="T2" fmla="*/ 66 w 237"/>
                <a:gd name="T3" fmla="*/ 208 h 258"/>
                <a:gd name="T4" fmla="*/ 4 w 237"/>
                <a:gd name="T5" fmla="*/ 46 h 258"/>
                <a:gd name="T6" fmla="*/ 10 w 237"/>
                <a:gd name="T7" fmla="*/ 23 h 258"/>
                <a:gd name="T8" fmla="*/ 60 w 237"/>
                <a:gd name="T9" fmla="*/ 21 h 258"/>
                <a:gd name="T10" fmla="*/ 218 w 237"/>
                <a:gd name="T11" fmla="*/ 122 h 258"/>
                <a:gd name="T12" fmla="*/ 220 w 237"/>
                <a:gd name="T13" fmla="*/ 149 h 258"/>
                <a:gd name="T14" fmla="*/ 190 w 237"/>
                <a:gd name="T15" fmla="*/ 152 h 258"/>
                <a:gd name="T16" fmla="*/ 125 w 237"/>
                <a:gd name="T17" fmla="*/ 155 h 258"/>
                <a:gd name="T18" fmla="*/ 109 w 237"/>
                <a:gd name="T19" fmla="*/ 215 h 258"/>
                <a:gd name="T20" fmla="*/ 100 w 237"/>
                <a:gd name="T21" fmla="*/ 247 h 258"/>
                <a:gd name="T22" fmla="*/ 85 w 237"/>
                <a:gd name="T23" fmla="*/ 258 h 258"/>
                <a:gd name="T24" fmla="*/ 43 w 237"/>
                <a:gd name="T25" fmla="*/ 49 h 258"/>
                <a:gd name="T26" fmla="*/ 40 w 237"/>
                <a:gd name="T27" fmla="*/ 53 h 258"/>
                <a:gd name="T28" fmla="*/ 75 w 237"/>
                <a:gd name="T29" fmla="*/ 137 h 258"/>
                <a:gd name="T30" fmla="*/ 93 w 237"/>
                <a:gd name="T31" fmla="*/ 141 h 258"/>
                <a:gd name="T32" fmla="*/ 119 w 237"/>
                <a:gd name="T33" fmla="*/ 119 h 258"/>
                <a:gd name="T34" fmla="*/ 118 w 237"/>
                <a:gd name="T35" fmla="*/ 101 h 258"/>
                <a:gd name="T36" fmla="*/ 60 w 237"/>
                <a:gd name="T37" fmla="*/ 59 h 258"/>
                <a:gd name="T38" fmla="*/ 43 w 237"/>
                <a:gd name="T39" fmla="*/ 4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258">
                  <a:moveTo>
                    <a:pt x="85" y="258"/>
                  </a:moveTo>
                  <a:cubicBezTo>
                    <a:pt x="78" y="240"/>
                    <a:pt x="72" y="224"/>
                    <a:pt x="66" y="208"/>
                  </a:cubicBezTo>
                  <a:cubicBezTo>
                    <a:pt x="45" y="154"/>
                    <a:pt x="25" y="100"/>
                    <a:pt x="4" y="46"/>
                  </a:cubicBezTo>
                  <a:cubicBezTo>
                    <a:pt x="0" y="37"/>
                    <a:pt x="1" y="30"/>
                    <a:pt x="10" y="23"/>
                  </a:cubicBezTo>
                  <a:cubicBezTo>
                    <a:pt x="40" y="0"/>
                    <a:pt x="29" y="1"/>
                    <a:pt x="60" y="21"/>
                  </a:cubicBezTo>
                  <a:cubicBezTo>
                    <a:pt x="113" y="54"/>
                    <a:pt x="165" y="88"/>
                    <a:pt x="218" y="122"/>
                  </a:cubicBezTo>
                  <a:cubicBezTo>
                    <a:pt x="237" y="134"/>
                    <a:pt x="237" y="134"/>
                    <a:pt x="220" y="149"/>
                  </a:cubicBezTo>
                  <a:cubicBezTo>
                    <a:pt x="210" y="158"/>
                    <a:pt x="203" y="161"/>
                    <a:pt x="190" y="152"/>
                  </a:cubicBezTo>
                  <a:cubicBezTo>
                    <a:pt x="157" y="128"/>
                    <a:pt x="156" y="128"/>
                    <a:pt x="125" y="155"/>
                  </a:cubicBezTo>
                  <a:cubicBezTo>
                    <a:pt x="88" y="186"/>
                    <a:pt x="90" y="170"/>
                    <a:pt x="109" y="215"/>
                  </a:cubicBezTo>
                  <a:cubicBezTo>
                    <a:pt x="116" y="231"/>
                    <a:pt x="114" y="239"/>
                    <a:pt x="100" y="247"/>
                  </a:cubicBezTo>
                  <a:cubicBezTo>
                    <a:pt x="96" y="250"/>
                    <a:pt x="91" y="253"/>
                    <a:pt x="85" y="258"/>
                  </a:cubicBezTo>
                  <a:close/>
                  <a:moveTo>
                    <a:pt x="43" y="49"/>
                  </a:moveTo>
                  <a:cubicBezTo>
                    <a:pt x="42" y="50"/>
                    <a:pt x="41" y="51"/>
                    <a:pt x="40" y="53"/>
                  </a:cubicBezTo>
                  <a:cubicBezTo>
                    <a:pt x="52" y="81"/>
                    <a:pt x="64" y="109"/>
                    <a:pt x="75" y="137"/>
                  </a:cubicBezTo>
                  <a:cubicBezTo>
                    <a:pt x="80" y="148"/>
                    <a:pt x="85" y="148"/>
                    <a:pt x="93" y="141"/>
                  </a:cubicBezTo>
                  <a:cubicBezTo>
                    <a:pt x="102" y="134"/>
                    <a:pt x="110" y="126"/>
                    <a:pt x="119" y="119"/>
                  </a:cubicBezTo>
                  <a:cubicBezTo>
                    <a:pt x="129" y="112"/>
                    <a:pt x="127" y="107"/>
                    <a:pt x="118" y="101"/>
                  </a:cubicBezTo>
                  <a:cubicBezTo>
                    <a:pt x="99" y="87"/>
                    <a:pt x="79" y="73"/>
                    <a:pt x="60" y="59"/>
                  </a:cubicBezTo>
                  <a:cubicBezTo>
                    <a:pt x="55" y="56"/>
                    <a:pt x="49" y="52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43">
              <a:extLst>
                <a:ext uri="{FF2B5EF4-FFF2-40B4-BE49-F238E27FC236}">
                  <a16:creationId xmlns:a16="http://schemas.microsoft.com/office/drawing/2014/main" id="{8E241559-2980-66F8-2795-0EB378B1A9D1}"/>
                </a:ext>
              </a:extLst>
            </p:cNvPr>
            <p:cNvSpPr/>
            <p:nvPr/>
          </p:nvSpPr>
          <p:spPr bwMode="auto">
            <a:xfrm>
              <a:off x="19727863" y="6446838"/>
              <a:ext cx="935037" cy="663575"/>
            </a:xfrm>
            <a:custGeom>
              <a:avLst/>
              <a:gdLst>
                <a:gd name="T0" fmla="*/ 26 w 296"/>
                <a:gd name="T1" fmla="*/ 77 h 210"/>
                <a:gd name="T2" fmla="*/ 3 w 296"/>
                <a:gd name="T3" fmla="*/ 94 h 210"/>
                <a:gd name="T4" fmla="*/ 0 w 296"/>
                <a:gd name="T5" fmla="*/ 91 h 210"/>
                <a:gd name="T6" fmla="*/ 4 w 296"/>
                <a:gd name="T7" fmla="*/ 81 h 210"/>
                <a:gd name="T8" fmla="*/ 64 w 296"/>
                <a:gd name="T9" fmla="*/ 10 h 210"/>
                <a:gd name="T10" fmla="*/ 94 w 296"/>
                <a:gd name="T11" fmla="*/ 11 h 210"/>
                <a:gd name="T12" fmla="*/ 95 w 296"/>
                <a:gd name="T13" fmla="*/ 28 h 210"/>
                <a:gd name="T14" fmla="*/ 76 w 296"/>
                <a:gd name="T15" fmla="*/ 41 h 210"/>
                <a:gd name="T16" fmla="*/ 45 w 296"/>
                <a:gd name="T17" fmla="*/ 81 h 210"/>
                <a:gd name="T18" fmla="*/ 43 w 296"/>
                <a:gd name="T19" fmla="*/ 97 h 210"/>
                <a:gd name="T20" fmla="*/ 48 w 296"/>
                <a:gd name="T21" fmla="*/ 109 h 210"/>
                <a:gd name="T22" fmla="*/ 54 w 296"/>
                <a:gd name="T23" fmla="*/ 99 h 210"/>
                <a:gd name="T24" fmla="*/ 60 w 296"/>
                <a:gd name="T25" fmla="*/ 68 h 210"/>
                <a:gd name="T26" fmla="*/ 73 w 296"/>
                <a:gd name="T27" fmla="*/ 61 h 210"/>
                <a:gd name="T28" fmla="*/ 104 w 296"/>
                <a:gd name="T29" fmla="*/ 50 h 210"/>
                <a:gd name="T30" fmla="*/ 161 w 296"/>
                <a:gd name="T31" fmla="*/ 8 h 210"/>
                <a:gd name="T32" fmla="*/ 191 w 296"/>
                <a:gd name="T33" fmla="*/ 12 h 210"/>
                <a:gd name="T34" fmla="*/ 197 w 296"/>
                <a:gd name="T35" fmla="*/ 41 h 210"/>
                <a:gd name="T36" fmla="*/ 192 w 296"/>
                <a:gd name="T37" fmla="*/ 61 h 210"/>
                <a:gd name="T38" fmla="*/ 182 w 296"/>
                <a:gd name="T39" fmla="*/ 73 h 210"/>
                <a:gd name="T40" fmla="*/ 165 w 296"/>
                <a:gd name="T41" fmla="*/ 94 h 210"/>
                <a:gd name="T42" fmla="*/ 190 w 296"/>
                <a:gd name="T43" fmla="*/ 118 h 210"/>
                <a:gd name="T44" fmla="*/ 196 w 296"/>
                <a:gd name="T45" fmla="*/ 117 h 210"/>
                <a:gd name="T46" fmla="*/ 256 w 296"/>
                <a:gd name="T47" fmla="*/ 83 h 210"/>
                <a:gd name="T48" fmla="*/ 266 w 296"/>
                <a:gd name="T49" fmla="*/ 56 h 210"/>
                <a:gd name="T50" fmla="*/ 275 w 296"/>
                <a:gd name="T51" fmla="*/ 37 h 210"/>
                <a:gd name="T52" fmla="*/ 289 w 296"/>
                <a:gd name="T53" fmla="*/ 53 h 210"/>
                <a:gd name="T54" fmla="*/ 281 w 296"/>
                <a:gd name="T55" fmla="*/ 100 h 210"/>
                <a:gd name="T56" fmla="*/ 198 w 296"/>
                <a:gd name="T57" fmla="*/ 143 h 210"/>
                <a:gd name="T58" fmla="*/ 143 w 296"/>
                <a:gd name="T59" fmla="*/ 113 h 210"/>
                <a:gd name="T60" fmla="*/ 144 w 296"/>
                <a:gd name="T61" fmla="*/ 55 h 210"/>
                <a:gd name="T62" fmla="*/ 155 w 296"/>
                <a:gd name="T63" fmla="*/ 39 h 210"/>
                <a:gd name="T64" fmla="*/ 172 w 296"/>
                <a:gd name="T65" fmla="*/ 34 h 210"/>
                <a:gd name="T66" fmla="*/ 183 w 296"/>
                <a:gd name="T67" fmla="*/ 36 h 210"/>
                <a:gd name="T68" fmla="*/ 183 w 296"/>
                <a:gd name="T69" fmla="*/ 29 h 210"/>
                <a:gd name="T70" fmla="*/ 173 w 296"/>
                <a:gd name="T71" fmla="*/ 22 h 210"/>
                <a:gd name="T72" fmla="*/ 149 w 296"/>
                <a:gd name="T73" fmla="*/ 34 h 210"/>
                <a:gd name="T74" fmla="*/ 105 w 296"/>
                <a:gd name="T75" fmla="*/ 74 h 210"/>
                <a:gd name="T76" fmla="*/ 70 w 296"/>
                <a:gd name="T77" fmla="*/ 156 h 210"/>
                <a:gd name="T78" fmla="*/ 68 w 296"/>
                <a:gd name="T79" fmla="*/ 189 h 210"/>
                <a:gd name="T80" fmla="*/ 54 w 296"/>
                <a:gd name="T81" fmla="*/ 210 h 210"/>
                <a:gd name="T82" fmla="*/ 34 w 296"/>
                <a:gd name="T83" fmla="*/ 194 h 210"/>
                <a:gd name="T84" fmla="*/ 46 w 296"/>
                <a:gd name="T85" fmla="*/ 170 h 210"/>
                <a:gd name="T86" fmla="*/ 50 w 296"/>
                <a:gd name="T87" fmla="*/ 154 h 210"/>
                <a:gd name="T88" fmla="*/ 28 w 296"/>
                <a:gd name="T89" fmla="*/ 84 h 210"/>
                <a:gd name="T90" fmla="*/ 28 w 296"/>
                <a:gd name="T91" fmla="*/ 81 h 210"/>
                <a:gd name="T92" fmla="*/ 26 w 296"/>
                <a:gd name="T93" fmla="*/ 7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210">
                  <a:moveTo>
                    <a:pt x="26" y="77"/>
                  </a:moveTo>
                  <a:cubicBezTo>
                    <a:pt x="18" y="83"/>
                    <a:pt x="11" y="88"/>
                    <a:pt x="3" y="94"/>
                  </a:cubicBezTo>
                  <a:cubicBezTo>
                    <a:pt x="2" y="93"/>
                    <a:pt x="1" y="92"/>
                    <a:pt x="0" y="91"/>
                  </a:cubicBezTo>
                  <a:cubicBezTo>
                    <a:pt x="1" y="87"/>
                    <a:pt x="2" y="83"/>
                    <a:pt x="4" y="81"/>
                  </a:cubicBezTo>
                  <a:cubicBezTo>
                    <a:pt x="24" y="57"/>
                    <a:pt x="43" y="33"/>
                    <a:pt x="64" y="10"/>
                  </a:cubicBezTo>
                  <a:cubicBezTo>
                    <a:pt x="74" y="0"/>
                    <a:pt x="83" y="1"/>
                    <a:pt x="94" y="11"/>
                  </a:cubicBezTo>
                  <a:cubicBezTo>
                    <a:pt x="101" y="16"/>
                    <a:pt x="102" y="23"/>
                    <a:pt x="95" y="28"/>
                  </a:cubicBezTo>
                  <a:cubicBezTo>
                    <a:pt x="89" y="33"/>
                    <a:pt x="83" y="39"/>
                    <a:pt x="76" y="41"/>
                  </a:cubicBezTo>
                  <a:cubicBezTo>
                    <a:pt x="57" y="48"/>
                    <a:pt x="45" y="59"/>
                    <a:pt x="45" y="81"/>
                  </a:cubicBezTo>
                  <a:cubicBezTo>
                    <a:pt x="46" y="86"/>
                    <a:pt x="43" y="91"/>
                    <a:pt x="43" y="97"/>
                  </a:cubicBezTo>
                  <a:cubicBezTo>
                    <a:pt x="43" y="101"/>
                    <a:pt x="46" y="105"/>
                    <a:pt x="48" y="109"/>
                  </a:cubicBezTo>
                  <a:cubicBezTo>
                    <a:pt x="50" y="106"/>
                    <a:pt x="53" y="103"/>
                    <a:pt x="54" y="99"/>
                  </a:cubicBezTo>
                  <a:cubicBezTo>
                    <a:pt x="57" y="89"/>
                    <a:pt x="57" y="78"/>
                    <a:pt x="60" y="68"/>
                  </a:cubicBezTo>
                  <a:cubicBezTo>
                    <a:pt x="61" y="65"/>
                    <a:pt x="69" y="61"/>
                    <a:pt x="73" y="61"/>
                  </a:cubicBezTo>
                  <a:cubicBezTo>
                    <a:pt x="86" y="64"/>
                    <a:pt x="94" y="58"/>
                    <a:pt x="104" y="50"/>
                  </a:cubicBezTo>
                  <a:cubicBezTo>
                    <a:pt x="122" y="36"/>
                    <a:pt x="141" y="21"/>
                    <a:pt x="161" y="8"/>
                  </a:cubicBezTo>
                  <a:cubicBezTo>
                    <a:pt x="171" y="1"/>
                    <a:pt x="182" y="4"/>
                    <a:pt x="191" y="12"/>
                  </a:cubicBezTo>
                  <a:cubicBezTo>
                    <a:pt x="200" y="21"/>
                    <a:pt x="201" y="31"/>
                    <a:pt x="197" y="41"/>
                  </a:cubicBezTo>
                  <a:cubicBezTo>
                    <a:pt x="195" y="48"/>
                    <a:pt x="195" y="55"/>
                    <a:pt x="192" y="61"/>
                  </a:cubicBezTo>
                  <a:cubicBezTo>
                    <a:pt x="190" y="66"/>
                    <a:pt x="185" y="73"/>
                    <a:pt x="182" y="73"/>
                  </a:cubicBezTo>
                  <a:cubicBezTo>
                    <a:pt x="166" y="72"/>
                    <a:pt x="164" y="82"/>
                    <a:pt x="165" y="94"/>
                  </a:cubicBezTo>
                  <a:cubicBezTo>
                    <a:pt x="167" y="109"/>
                    <a:pt x="177" y="118"/>
                    <a:pt x="190" y="118"/>
                  </a:cubicBezTo>
                  <a:cubicBezTo>
                    <a:pt x="192" y="118"/>
                    <a:pt x="194" y="118"/>
                    <a:pt x="196" y="117"/>
                  </a:cubicBezTo>
                  <a:cubicBezTo>
                    <a:pt x="218" y="110"/>
                    <a:pt x="241" y="102"/>
                    <a:pt x="256" y="83"/>
                  </a:cubicBezTo>
                  <a:cubicBezTo>
                    <a:pt x="262" y="76"/>
                    <a:pt x="262" y="65"/>
                    <a:pt x="266" y="56"/>
                  </a:cubicBezTo>
                  <a:cubicBezTo>
                    <a:pt x="268" y="49"/>
                    <a:pt x="272" y="44"/>
                    <a:pt x="275" y="37"/>
                  </a:cubicBezTo>
                  <a:cubicBezTo>
                    <a:pt x="280" y="42"/>
                    <a:pt x="287" y="47"/>
                    <a:pt x="289" y="53"/>
                  </a:cubicBezTo>
                  <a:cubicBezTo>
                    <a:pt x="296" y="70"/>
                    <a:pt x="293" y="86"/>
                    <a:pt x="281" y="100"/>
                  </a:cubicBezTo>
                  <a:cubicBezTo>
                    <a:pt x="259" y="125"/>
                    <a:pt x="231" y="141"/>
                    <a:pt x="198" y="143"/>
                  </a:cubicBezTo>
                  <a:cubicBezTo>
                    <a:pt x="174" y="145"/>
                    <a:pt x="156" y="132"/>
                    <a:pt x="143" y="113"/>
                  </a:cubicBezTo>
                  <a:cubicBezTo>
                    <a:pt x="130" y="95"/>
                    <a:pt x="131" y="74"/>
                    <a:pt x="144" y="55"/>
                  </a:cubicBezTo>
                  <a:cubicBezTo>
                    <a:pt x="147" y="50"/>
                    <a:pt x="150" y="43"/>
                    <a:pt x="155" y="39"/>
                  </a:cubicBezTo>
                  <a:cubicBezTo>
                    <a:pt x="159" y="36"/>
                    <a:pt x="166" y="35"/>
                    <a:pt x="172" y="34"/>
                  </a:cubicBezTo>
                  <a:cubicBezTo>
                    <a:pt x="176" y="33"/>
                    <a:pt x="179" y="35"/>
                    <a:pt x="183" y="36"/>
                  </a:cubicBezTo>
                  <a:cubicBezTo>
                    <a:pt x="183" y="33"/>
                    <a:pt x="184" y="30"/>
                    <a:pt x="183" y="29"/>
                  </a:cubicBezTo>
                  <a:cubicBezTo>
                    <a:pt x="180" y="26"/>
                    <a:pt x="175" y="22"/>
                    <a:pt x="173" y="22"/>
                  </a:cubicBezTo>
                  <a:cubicBezTo>
                    <a:pt x="164" y="25"/>
                    <a:pt x="156" y="28"/>
                    <a:pt x="149" y="34"/>
                  </a:cubicBezTo>
                  <a:cubicBezTo>
                    <a:pt x="134" y="46"/>
                    <a:pt x="120" y="61"/>
                    <a:pt x="105" y="74"/>
                  </a:cubicBezTo>
                  <a:cubicBezTo>
                    <a:pt x="79" y="96"/>
                    <a:pt x="68" y="123"/>
                    <a:pt x="70" y="156"/>
                  </a:cubicBezTo>
                  <a:cubicBezTo>
                    <a:pt x="71" y="167"/>
                    <a:pt x="70" y="178"/>
                    <a:pt x="68" y="189"/>
                  </a:cubicBezTo>
                  <a:cubicBezTo>
                    <a:pt x="66" y="196"/>
                    <a:pt x="59" y="203"/>
                    <a:pt x="54" y="210"/>
                  </a:cubicBezTo>
                  <a:cubicBezTo>
                    <a:pt x="47" y="204"/>
                    <a:pt x="36" y="201"/>
                    <a:pt x="34" y="194"/>
                  </a:cubicBezTo>
                  <a:cubicBezTo>
                    <a:pt x="30" y="185"/>
                    <a:pt x="32" y="174"/>
                    <a:pt x="46" y="170"/>
                  </a:cubicBezTo>
                  <a:cubicBezTo>
                    <a:pt x="56" y="167"/>
                    <a:pt x="57" y="162"/>
                    <a:pt x="50" y="154"/>
                  </a:cubicBezTo>
                  <a:cubicBezTo>
                    <a:pt x="31" y="135"/>
                    <a:pt x="12" y="115"/>
                    <a:pt x="28" y="84"/>
                  </a:cubicBezTo>
                  <a:cubicBezTo>
                    <a:pt x="29" y="84"/>
                    <a:pt x="28" y="82"/>
                    <a:pt x="28" y="81"/>
                  </a:cubicBezTo>
                  <a:cubicBezTo>
                    <a:pt x="28" y="81"/>
                    <a:pt x="27" y="80"/>
                    <a:pt x="2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44">
              <a:extLst>
                <a:ext uri="{FF2B5EF4-FFF2-40B4-BE49-F238E27FC236}">
                  <a16:creationId xmlns:a16="http://schemas.microsoft.com/office/drawing/2014/main" id="{B93B17AE-6A87-281E-2427-7493C414F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94813" y="4781550"/>
              <a:ext cx="644525" cy="865188"/>
            </a:xfrm>
            <a:custGeom>
              <a:avLst/>
              <a:gdLst>
                <a:gd name="T0" fmla="*/ 175 w 204"/>
                <a:gd name="T1" fmla="*/ 81 h 274"/>
                <a:gd name="T2" fmla="*/ 150 w 204"/>
                <a:gd name="T3" fmla="*/ 103 h 274"/>
                <a:gd name="T4" fmla="*/ 69 w 204"/>
                <a:gd name="T5" fmla="*/ 223 h 274"/>
                <a:gd name="T6" fmla="*/ 77 w 204"/>
                <a:gd name="T7" fmla="*/ 252 h 274"/>
                <a:gd name="T8" fmla="*/ 86 w 204"/>
                <a:gd name="T9" fmla="*/ 271 h 274"/>
                <a:gd name="T10" fmla="*/ 63 w 204"/>
                <a:gd name="T11" fmla="*/ 266 h 274"/>
                <a:gd name="T12" fmla="*/ 36 w 204"/>
                <a:gd name="T13" fmla="*/ 224 h 274"/>
                <a:gd name="T14" fmla="*/ 36 w 204"/>
                <a:gd name="T15" fmla="*/ 214 h 274"/>
                <a:gd name="T16" fmla="*/ 31 w 204"/>
                <a:gd name="T17" fmla="*/ 183 h 274"/>
                <a:gd name="T18" fmla="*/ 2 w 204"/>
                <a:gd name="T19" fmla="*/ 136 h 274"/>
                <a:gd name="T20" fmla="*/ 1 w 204"/>
                <a:gd name="T21" fmla="*/ 122 h 274"/>
                <a:gd name="T22" fmla="*/ 9 w 204"/>
                <a:gd name="T23" fmla="*/ 83 h 274"/>
                <a:gd name="T24" fmla="*/ 17 w 204"/>
                <a:gd name="T25" fmla="*/ 76 h 274"/>
                <a:gd name="T26" fmla="*/ 30 w 204"/>
                <a:gd name="T27" fmla="*/ 63 h 274"/>
                <a:gd name="T28" fmla="*/ 31 w 204"/>
                <a:gd name="T29" fmla="*/ 52 h 274"/>
                <a:gd name="T30" fmla="*/ 39 w 204"/>
                <a:gd name="T31" fmla="*/ 42 h 274"/>
                <a:gd name="T32" fmla="*/ 47 w 204"/>
                <a:gd name="T33" fmla="*/ 51 h 274"/>
                <a:gd name="T34" fmla="*/ 64 w 204"/>
                <a:gd name="T35" fmla="*/ 69 h 274"/>
                <a:gd name="T36" fmla="*/ 72 w 204"/>
                <a:gd name="T37" fmla="*/ 42 h 274"/>
                <a:gd name="T38" fmla="*/ 81 w 204"/>
                <a:gd name="T39" fmla="*/ 5 h 274"/>
                <a:gd name="T40" fmla="*/ 123 w 204"/>
                <a:gd name="T41" fmla="*/ 27 h 274"/>
                <a:gd name="T42" fmla="*/ 134 w 204"/>
                <a:gd name="T43" fmla="*/ 65 h 274"/>
                <a:gd name="T44" fmla="*/ 140 w 204"/>
                <a:gd name="T45" fmla="*/ 78 h 274"/>
                <a:gd name="T46" fmla="*/ 151 w 204"/>
                <a:gd name="T47" fmla="*/ 71 h 274"/>
                <a:gd name="T48" fmla="*/ 166 w 204"/>
                <a:gd name="T49" fmla="*/ 55 h 274"/>
                <a:gd name="T50" fmla="*/ 192 w 204"/>
                <a:gd name="T51" fmla="*/ 49 h 274"/>
                <a:gd name="T52" fmla="*/ 203 w 204"/>
                <a:gd name="T53" fmla="*/ 70 h 274"/>
                <a:gd name="T54" fmla="*/ 175 w 204"/>
                <a:gd name="T55" fmla="*/ 81 h 274"/>
                <a:gd name="T56" fmla="*/ 100 w 204"/>
                <a:gd name="T57" fmla="*/ 59 h 274"/>
                <a:gd name="T58" fmla="*/ 108 w 204"/>
                <a:gd name="T59" fmla="*/ 57 h 274"/>
                <a:gd name="T60" fmla="*/ 116 w 204"/>
                <a:gd name="T61" fmla="*/ 45 h 274"/>
                <a:gd name="T62" fmla="*/ 98 w 204"/>
                <a:gd name="T63" fmla="*/ 29 h 274"/>
                <a:gd name="T64" fmla="*/ 87 w 204"/>
                <a:gd name="T65" fmla="*/ 37 h 274"/>
                <a:gd name="T66" fmla="*/ 94 w 204"/>
                <a:gd name="T67" fmla="*/ 82 h 274"/>
                <a:gd name="T68" fmla="*/ 104 w 204"/>
                <a:gd name="T69" fmla="*/ 102 h 274"/>
                <a:gd name="T70" fmla="*/ 113 w 204"/>
                <a:gd name="T71" fmla="*/ 112 h 274"/>
                <a:gd name="T72" fmla="*/ 121 w 204"/>
                <a:gd name="T73" fmla="*/ 107 h 274"/>
                <a:gd name="T74" fmla="*/ 118 w 204"/>
                <a:gd name="T75" fmla="*/ 95 h 274"/>
                <a:gd name="T76" fmla="*/ 100 w 204"/>
                <a:gd name="T77" fmla="*/ 59 h 274"/>
                <a:gd name="T78" fmla="*/ 56 w 204"/>
                <a:gd name="T79" fmla="*/ 185 h 274"/>
                <a:gd name="T80" fmla="*/ 61 w 204"/>
                <a:gd name="T81" fmla="*/ 184 h 274"/>
                <a:gd name="T82" fmla="*/ 61 w 204"/>
                <a:gd name="T83" fmla="*/ 175 h 274"/>
                <a:gd name="T84" fmla="*/ 35 w 204"/>
                <a:gd name="T85" fmla="*/ 135 h 274"/>
                <a:gd name="T86" fmla="*/ 24 w 204"/>
                <a:gd name="T87" fmla="*/ 139 h 274"/>
                <a:gd name="T88" fmla="*/ 29 w 204"/>
                <a:gd name="T89" fmla="*/ 156 h 274"/>
                <a:gd name="T90" fmla="*/ 56 w 204"/>
                <a:gd name="T91" fmla="*/ 185 h 274"/>
                <a:gd name="T92" fmla="*/ 59 w 204"/>
                <a:gd name="T93" fmla="*/ 100 h 274"/>
                <a:gd name="T94" fmla="*/ 61 w 204"/>
                <a:gd name="T95" fmla="*/ 140 h 274"/>
                <a:gd name="T96" fmla="*/ 67 w 204"/>
                <a:gd name="T97" fmla="*/ 141 h 274"/>
                <a:gd name="T98" fmla="*/ 71 w 204"/>
                <a:gd name="T99" fmla="*/ 133 h 274"/>
                <a:gd name="T100" fmla="*/ 59 w 204"/>
                <a:gd name="T101" fmla="*/ 100 h 274"/>
                <a:gd name="T102" fmla="*/ 77 w 204"/>
                <a:gd name="T103" fmla="*/ 117 h 274"/>
                <a:gd name="T104" fmla="*/ 91 w 204"/>
                <a:gd name="T105" fmla="*/ 131 h 274"/>
                <a:gd name="T106" fmla="*/ 96 w 204"/>
                <a:gd name="T107" fmla="*/ 122 h 274"/>
                <a:gd name="T108" fmla="*/ 85 w 204"/>
                <a:gd name="T109" fmla="*/ 107 h 274"/>
                <a:gd name="T110" fmla="*/ 77 w 204"/>
                <a:gd name="T111" fmla="*/ 11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" h="274">
                  <a:moveTo>
                    <a:pt x="175" y="81"/>
                  </a:moveTo>
                  <a:cubicBezTo>
                    <a:pt x="167" y="88"/>
                    <a:pt x="156" y="94"/>
                    <a:pt x="150" y="103"/>
                  </a:cubicBezTo>
                  <a:cubicBezTo>
                    <a:pt x="122" y="142"/>
                    <a:pt x="96" y="183"/>
                    <a:pt x="69" y="223"/>
                  </a:cubicBezTo>
                  <a:cubicBezTo>
                    <a:pt x="62" y="235"/>
                    <a:pt x="69" y="244"/>
                    <a:pt x="77" y="252"/>
                  </a:cubicBezTo>
                  <a:cubicBezTo>
                    <a:pt x="83" y="257"/>
                    <a:pt x="96" y="261"/>
                    <a:pt x="86" y="271"/>
                  </a:cubicBezTo>
                  <a:cubicBezTo>
                    <a:pt x="83" y="274"/>
                    <a:pt x="68" y="271"/>
                    <a:pt x="63" y="266"/>
                  </a:cubicBezTo>
                  <a:cubicBezTo>
                    <a:pt x="53" y="254"/>
                    <a:pt x="45" y="239"/>
                    <a:pt x="36" y="224"/>
                  </a:cubicBezTo>
                  <a:cubicBezTo>
                    <a:pt x="35" y="222"/>
                    <a:pt x="35" y="216"/>
                    <a:pt x="36" y="214"/>
                  </a:cubicBezTo>
                  <a:cubicBezTo>
                    <a:pt x="48" y="201"/>
                    <a:pt x="37" y="193"/>
                    <a:pt x="31" y="183"/>
                  </a:cubicBezTo>
                  <a:cubicBezTo>
                    <a:pt x="21" y="168"/>
                    <a:pt x="11" y="152"/>
                    <a:pt x="2" y="136"/>
                  </a:cubicBezTo>
                  <a:cubicBezTo>
                    <a:pt x="0" y="132"/>
                    <a:pt x="1" y="126"/>
                    <a:pt x="1" y="122"/>
                  </a:cubicBezTo>
                  <a:cubicBezTo>
                    <a:pt x="3" y="109"/>
                    <a:pt x="6" y="96"/>
                    <a:pt x="9" y="83"/>
                  </a:cubicBezTo>
                  <a:cubicBezTo>
                    <a:pt x="9" y="80"/>
                    <a:pt x="14" y="76"/>
                    <a:pt x="17" y="76"/>
                  </a:cubicBezTo>
                  <a:cubicBezTo>
                    <a:pt x="28" y="77"/>
                    <a:pt x="30" y="71"/>
                    <a:pt x="30" y="63"/>
                  </a:cubicBezTo>
                  <a:cubicBezTo>
                    <a:pt x="30" y="59"/>
                    <a:pt x="29" y="55"/>
                    <a:pt x="31" y="52"/>
                  </a:cubicBezTo>
                  <a:cubicBezTo>
                    <a:pt x="33" y="49"/>
                    <a:pt x="36" y="46"/>
                    <a:pt x="39" y="42"/>
                  </a:cubicBezTo>
                  <a:cubicBezTo>
                    <a:pt x="42" y="45"/>
                    <a:pt x="46" y="48"/>
                    <a:pt x="47" y="51"/>
                  </a:cubicBezTo>
                  <a:cubicBezTo>
                    <a:pt x="51" y="59"/>
                    <a:pt x="50" y="73"/>
                    <a:pt x="64" y="69"/>
                  </a:cubicBezTo>
                  <a:cubicBezTo>
                    <a:pt x="77" y="65"/>
                    <a:pt x="74" y="52"/>
                    <a:pt x="72" y="42"/>
                  </a:cubicBezTo>
                  <a:cubicBezTo>
                    <a:pt x="69" y="28"/>
                    <a:pt x="64" y="14"/>
                    <a:pt x="81" y="5"/>
                  </a:cubicBezTo>
                  <a:cubicBezTo>
                    <a:pt x="92" y="0"/>
                    <a:pt x="117" y="12"/>
                    <a:pt x="123" y="27"/>
                  </a:cubicBezTo>
                  <a:cubicBezTo>
                    <a:pt x="129" y="39"/>
                    <a:pt x="130" y="52"/>
                    <a:pt x="134" y="65"/>
                  </a:cubicBezTo>
                  <a:cubicBezTo>
                    <a:pt x="135" y="70"/>
                    <a:pt x="138" y="74"/>
                    <a:pt x="140" y="78"/>
                  </a:cubicBezTo>
                  <a:cubicBezTo>
                    <a:pt x="144" y="76"/>
                    <a:pt x="148" y="74"/>
                    <a:pt x="151" y="71"/>
                  </a:cubicBezTo>
                  <a:cubicBezTo>
                    <a:pt x="156" y="66"/>
                    <a:pt x="161" y="60"/>
                    <a:pt x="166" y="55"/>
                  </a:cubicBezTo>
                  <a:cubicBezTo>
                    <a:pt x="173" y="47"/>
                    <a:pt x="182" y="39"/>
                    <a:pt x="192" y="49"/>
                  </a:cubicBezTo>
                  <a:cubicBezTo>
                    <a:pt x="198" y="54"/>
                    <a:pt x="204" y="64"/>
                    <a:pt x="203" y="70"/>
                  </a:cubicBezTo>
                  <a:cubicBezTo>
                    <a:pt x="201" y="81"/>
                    <a:pt x="190" y="86"/>
                    <a:pt x="175" y="81"/>
                  </a:cubicBezTo>
                  <a:close/>
                  <a:moveTo>
                    <a:pt x="100" y="59"/>
                  </a:moveTo>
                  <a:cubicBezTo>
                    <a:pt x="103" y="58"/>
                    <a:pt x="107" y="58"/>
                    <a:pt x="108" y="57"/>
                  </a:cubicBezTo>
                  <a:cubicBezTo>
                    <a:pt x="112" y="53"/>
                    <a:pt x="117" y="46"/>
                    <a:pt x="116" y="45"/>
                  </a:cubicBezTo>
                  <a:cubicBezTo>
                    <a:pt x="111" y="39"/>
                    <a:pt x="105" y="33"/>
                    <a:pt x="98" y="29"/>
                  </a:cubicBezTo>
                  <a:cubicBezTo>
                    <a:pt x="97" y="28"/>
                    <a:pt x="88" y="33"/>
                    <a:pt x="87" y="37"/>
                  </a:cubicBezTo>
                  <a:cubicBezTo>
                    <a:pt x="85" y="52"/>
                    <a:pt x="82" y="68"/>
                    <a:pt x="94" y="82"/>
                  </a:cubicBezTo>
                  <a:cubicBezTo>
                    <a:pt x="98" y="88"/>
                    <a:pt x="100" y="95"/>
                    <a:pt x="104" y="102"/>
                  </a:cubicBezTo>
                  <a:cubicBezTo>
                    <a:pt x="107" y="106"/>
                    <a:pt x="110" y="110"/>
                    <a:pt x="113" y="112"/>
                  </a:cubicBezTo>
                  <a:cubicBezTo>
                    <a:pt x="114" y="113"/>
                    <a:pt x="121" y="109"/>
                    <a:pt x="121" y="107"/>
                  </a:cubicBezTo>
                  <a:cubicBezTo>
                    <a:pt x="122" y="103"/>
                    <a:pt x="120" y="99"/>
                    <a:pt x="118" y="95"/>
                  </a:cubicBezTo>
                  <a:cubicBezTo>
                    <a:pt x="113" y="83"/>
                    <a:pt x="107" y="72"/>
                    <a:pt x="100" y="59"/>
                  </a:cubicBezTo>
                  <a:close/>
                  <a:moveTo>
                    <a:pt x="56" y="185"/>
                  </a:moveTo>
                  <a:cubicBezTo>
                    <a:pt x="57" y="185"/>
                    <a:pt x="59" y="184"/>
                    <a:pt x="61" y="184"/>
                  </a:cubicBezTo>
                  <a:cubicBezTo>
                    <a:pt x="61" y="181"/>
                    <a:pt x="62" y="177"/>
                    <a:pt x="61" y="175"/>
                  </a:cubicBezTo>
                  <a:cubicBezTo>
                    <a:pt x="53" y="161"/>
                    <a:pt x="45" y="147"/>
                    <a:pt x="35" y="135"/>
                  </a:cubicBezTo>
                  <a:cubicBezTo>
                    <a:pt x="31" y="129"/>
                    <a:pt x="24" y="131"/>
                    <a:pt x="24" y="139"/>
                  </a:cubicBezTo>
                  <a:cubicBezTo>
                    <a:pt x="24" y="145"/>
                    <a:pt x="26" y="151"/>
                    <a:pt x="29" y="156"/>
                  </a:cubicBezTo>
                  <a:cubicBezTo>
                    <a:pt x="37" y="166"/>
                    <a:pt x="47" y="175"/>
                    <a:pt x="56" y="185"/>
                  </a:cubicBezTo>
                  <a:close/>
                  <a:moveTo>
                    <a:pt x="59" y="100"/>
                  </a:moveTo>
                  <a:cubicBezTo>
                    <a:pt x="48" y="112"/>
                    <a:pt x="50" y="133"/>
                    <a:pt x="61" y="140"/>
                  </a:cubicBezTo>
                  <a:cubicBezTo>
                    <a:pt x="62" y="141"/>
                    <a:pt x="66" y="142"/>
                    <a:pt x="67" y="141"/>
                  </a:cubicBezTo>
                  <a:cubicBezTo>
                    <a:pt x="69" y="139"/>
                    <a:pt x="71" y="135"/>
                    <a:pt x="71" y="133"/>
                  </a:cubicBezTo>
                  <a:cubicBezTo>
                    <a:pt x="68" y="123"/>
                    <a:pt x="64" y="113"/>
                    <a:pt x="59" y="100"/>
                  </a:cubicBezTo>
                  <a:close/>
                  <a:moveTo>
                    <a:pt x="77" y="117"/>
                  </a:moveTo>
                  <a:cubicBezTo>
                    <a:pt x="82" y="122"/>
                    <a:pt x="87" y="127"/>
                    <a:pt x="91" y="131"/>
                  </a:cubicBezTo>
                  <a:cubicBezTo>
                    <a:pt x="93" y="128"/>
                    <a:pt x="97" y="124"/>
                    <a:pt x="96" y="122"/>
                  </a:cubicBezTo>
                  <a:cubicBezTo>
                    <a:pt x="94" y="117"/>
                    <a:pt x="89" y="112"/>
                    <a:pt x="85" y="107"/>
                  </a:cubicBezTo>
                  <a:cubicBezTo>
                    <a:pt x="83" y="110"/>
                    <a:pt x="81" y="112"/>
                    <a:pt x="77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45">
              <a:extLst>
                <a:ext uri="{FF2B5EF4-FFF2-40B4-BE49-F238E27FC236}">
                  <a16:creationId xmlns:a16="http://schemas.microsoft.com/office/drawing/2014/main" id="{774414D2-B575-06CA-6D63-C8ED5C9CDA7D}"/>
                </a:ext>
              </a:extLst>
            </p:cNvPr>
            <p:cNvSpPr/>
            <p:nvPr/>
          </p:nvSpPr>
          <p:spPr bwMode="auto">
            <a:xfrm>
              <a:off x="22690138" y="498475"/>
              <a:ext cx="820737" cy="619125"/>
            </a:xfrm>
            <a:custGeom>
              <a:avLst/>
              <a:gdLst>
                <a:gd name="T0" fmla="*/ 71 w 260"/>
                <a:gd name="T1" fmla="*/ 154 h 196"/>
                <a:gd name="T2" fmla="*/ 96 w 260"/>
                <a:gd name="T3" fmla="*/ 151 h 196"/>
                <a:gd name="T4" fmla="*/ 226 w 260"/>
                <a:gd name="T5" fmla="*/ 130 h 196"/>
                <a:gd name="T6" fmla="*/ 257 w 260"/>
                <a:gd name="T7" fmla="*/ 160 h 196"/>
                <a:gd name="T8" fmla="*/ 248 w 260"/>
                <a:gd name="T9" fmla="*/ 166 h 196"/>
                <a:gd name="T10" fmla="*/ 172 w 260"/>
                <a:gd name="T11" fmla="*/ 177 h 196"/>
                <a:gd name="T12" fmla="*/ 38 w 260"/>
                <a:gd name="T13" fmla="*/ 194 h 196"/>
                <a:gd name="T14" fmla="*/ 16 w 260"/>
                <a:gd name="T15" fmla="*/ 182 h 196"/>
                <a:gd name="T16" fmla="*/ 16 w 260"/>
                <a:gd name="T17" fmla="*/ 147 h 196"/>
                <a:gd name="T18" fmla="*/ 172 w 260"/>
                <a:gd name="T19" fmla="*/ 11 h 196"/>
                <a:gd name="T20" fmla="*/ 194 w 260"/>
                <a:gd name="T21" fmla="*/ 17 h 196"/>
                <a:gd name="T22" fmla="*/ 186 w 260"/>
                <a:gd name="T23" fmla="*/ 54 h 196"/>
                <a:gd name="T24" fmla="*/ 80 w 260"/>
                <a:gd name="T25" fmla="*/ 139 h 196"/>
                <a:gd name="T26" fmla="*/ 69 w 260"/>
                <a:gd name="T27" fmla="*/ 149 h 196"/>
                <a:gd name="T28" fmla="*/ 71 w 260"/>
                <a:gd name="T2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196">
                  <a:moveTo>
                    <a:pt x="71" y="154"/>
                  </a:moveTo>
                  <a:cubicBezTo>
                    <a:pt x="79" y="153"/>
                    <a:pt x="88" y="153"/>
                    <a:pt x="96" y="151"/>
                  </a:cubicBezTo>
                  <a:cubicBezTo>
                    <a:pt x="140" y="144"/>
                    <a:pt x="183" y="137"/>
                    <a:pt x="226" y="130"/>
                  </a:cubicBezTo>
                  <a:cubicBezTo>
                    <a:pt x="242" y="128"/>
                    <a:pt x="260" y="145"/>
                    <a:pt x="257" y="160"/>
                  </a:cubicBezTo>
                  <a:cubicBezTo>
                    <a:pt x="257" y="163"/>
                    <a:pt x="251" y="166"/>
                    <a:pt x="248" y="166"/>
                  </a:cubicBezTo>
                  <a:cubicBezTo>
                    <a:pt x="222" y="170"/>
                    <a:pt x="197" y="174"/>
                    <a:pt x="172" y="177"/>
                  </a:cubicBezTo>
                  <a:cubicBezTo>
                    <a:pt x="127" y="183"/>
                    <a:pt x="83" y="188"/>
                    <a:pt x="38" y="194"/>
                  </a:cubicBezTo>
                  <a:cubicBezTo>
                    <a:pt x="28" y="196"/>
                    <a:pt x="20" y="194"/>
                    <a:pt x="16" y="182"/>
                  </a:cubicBezTo>
                  <a:cubicBezTo>
                    <a:pt x="13" y="171"/>
                    <a:pt x="0" y="160"/>
                    <a:pt x="16" y="147"/>
                  </a:cubicBezTo>
                  <a:cubicBezTo>
                    <a:pt x="68" y="102"/>
                    <a:pt x="120" y="57"/>
                    <a:pt x="172" y="11"/>
                  </a:cubicBezTo>
                  <a:cubicBezTo>
                    <a:pt x="186" y="0"/>
                    <a:pt x="186" y="0"/>
                    <a:pt x="194" y="17"/>
                  </a:cubicBezTo>
                  <a:cubicBezTo>
                    <a:pt x="204" y="39"/>
                    <a:pt x="204" y="39"/>
                    <a:pt x="186" y="54"/>
                  </a:cubicBezTo>
                  <a:cubicBezTo>
                    <a:pt x="151" y="82"/>
                    <a:pt x="115" y="111"/>
                    <a:pt x="80" y="139"/>
                  </a:cubicBezTo>
                  <a:cubicBezTo>
                    <a:pt x="76" y="142"/>
                    <a:pt x="73" y="146"/>
                    <a:pt x="69" y="149"/>
                  </a:cubicBezTo>
                  <a:cubicBezTo>
                    <a:pt x="70" y="151"/>
                    <a:pt x="70" y="152"/>
                    <a:pt x="7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46">
              <a:extLst>
                <a:ext uri="{FF2B5EF4-FFF2-40B4-BE49-F238E27FC236}">
                  <a16:creationId xmlns:a16="http://schemas.microsoft.com/office/drawing/2014/main" id="{54402B93-8818-496D-867C-16B19CC2E974}"/>
                </a:ext>
              </a:extLst>
            </p:cNvPr>
            <p:cNvSpPr/>
            <p:nvPr/>
          </p:nvSpPr>
          <p:spPr bwMode="auto">
            <a:xfrm>
              <a:off x="22875875" y="1225550"/>
              <a:ext cx="795337" cy="571500"/>
            </a:xfrm>
            <a:custGeom>
              <a:avLst/>
              <a:gdLst>
                <a:gd name="T0" fmla="*/ 251 w 252"/>
                <a:gd name="T1" fmla="*/ 107 h 181"/>
                <a:gd name="T2" fmla="*/ 233 w 252"/>
                <a:gd name="T3" fmla="*/ 120 h 181"/>
                <a:gd name="T4" fmla="*/ 219 w 252"/>
                <a:gd name="T5" fmla="*/ 111 h 181"/>
                <a:gd name="T6" fmla="*/ 206 w 252"/>
                <a:gd name="T7" fmla="*/ 62 h 181"/>
                <a:gd name="T8" fmla="*/ 188 w 252"/>
                <a:gd name="T9" fmla="*/ 50 h 181"/>
                <a:gd name="T10" fmla="*/ 158 w 252"/>
                <a:gd name="T11" fmla="*/ 58 h 181"/>
                <a:gd name="T12" fmla="*/ 145 w 252"/>
                <a:gd name="T13" fmla="*/ 81 h 181"/>
                <a:gd name="T14" fmla="*/ 157 w 252"/>
                <a:gd name="T15" fmla="*/ 123 h 181"/>
                <a:gd name="T16" fmla="*/ 145 w 252"/>
                <a:gd name="T17" fmla="*/ 140 h 181"/>
                <a:gd name="T18" fmla="*/ 126 w 252"/>
                <a:gd name="T19" fmla="*/ 131 h 181"/>
                <a:gd name="T20" fmla="*/ 113 w 252"/>
                <a:gd name="T21" fmla="*/ 85 h 181"/>
                <a:gd name="T22" fmla="*/ 97 w 252"/>
                <a:gd name="T23" fmla="*/ 75 h 181"/>
                <a:gd name="T24" fmla="*/ 55 w 252"/>
                <a:gd name="T25" fmla="*/ 87 h 181"/>
                <a:gd name="T26" fmla="*/ 45 w 252"/>
                <a:gd name="T27" fmla="*/ 104 h 181"/>
                <a:gd name="T28" fmla="*/ 60 w 252"/>
                <a:gd name="T29" fmla="*/ 156 h 181"/>
                <a:gd name="T30" fmla="*/ 52 w 252"/>
                <a:gd name="T31" fmla="*/ 173 h 181"/>
                <a:gd name="T32" fmla="*/ 30 w 252"/>
                <a:gd name="T33" fmla="*/ 166 h 181"/>
                <a:gd name="T34" fmla="*/ 3 w 252"/>
                <a:gd name="T35" fmla="*/ 68 h 181"/>
                <a:gd name="T36" fmla="*/ 16 w 252"/>
                <a:gd name="T37" fmla="*/ 56 h 181"/>
                <a:gd name="T38" fmla="*/ 137 w 252"/>
                <a:gd name="T39" fmla="*/ 23 h 181"/>
                <a:gd name="T40" fmla="*/ 207 w 252"/>
                <a:gd name="T41" fmla="*/ 3 h 181"/>
                <a:gd name="T42" fmla="*/ 226 w 252"/>
                <a:gd name="T43" fmla="*/ 14 h 181"/>
                <a:gd name="T44" fmla="*/ 249 w 252"/>
                <a:gd name="T45" fmla="*/ 95 h 181"/>
                <a:gd name="T46" fmla="*/ 251 w 252"/>
                <a:gd name="T47" fmla="*/ 10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2" h="181">
                  <a:moveTo>
                    <a:pt x="251" y="107"/>
                  </a:moveTo>
                  <a:cubicBezTo>
                    <a:pt x="252" y="120"/>
                    <a:pt x="241" y="118"/>
                    <a:pt x="233" y="120"/>
                  </a:cubicBezTo>
                  <a:cubicBezTo>
                    <a:pt x="226" y="122"/>
                    <a:pt x="221" y="119"/>
                    <a:pt x="219" y="111"/>
                  </a:cubicBezTo>
                  <a:cubicBezTo>
                    <a:pt x="216" y="94"/>
                    <a:pt x="211" y="78"/>
                    <a:pt x="206" y="62"/>
                  </a:cubicBezTo>
                  <a:cubicBezTo>
                    <a:pt x="204" y="51"/>
                    <a:pt x="199" y="47"/>
                    <a:pt x="188" y="50"/>
                  </a:cubicBezTo>
                  <a:cubicBezTo>
                    <a:pt x="178" y="54"/>
                    <a:pt x="168" y="57"/>
                    <a:pt x="158" y="58"/>
                  </a:cubicBezTo>
                  <a:cubicBezTo>
                    <a:pt x="143" y="61"/>
                    <a:pt x="142" y="69"/>
                    <a:pt x="145" y="81"/>
                  </a:cubicBezTo>
                  <a:cubicBezTo>
                    <a:pt x="149" y="95"/>
                    <a:pt x="153" y="109"/>
                    <a:pt x="157" y="123"/>
                  </a:cubicBezTo>
                  <a:cubicBezTo>
                    <a:pt x="160" y="134"/>
                    <a:pt x="155" y="138"/>
                    <a:pt x="145" y="140"/>
                  </a:cubicBezTo>
                  <a:cubicBezTo>
                    <a:pt x="136" y="143"/>
                    <a:pt x="129" y="143"/>
                    <a:pt x="126" y="131"/>
                  </a:cubicBezTo>
                  <a:cubicBezTo>
                    <a:pt x="122" y="115"/>
                    <a:pt x="117" y="100"/>
                    <a:pt x="113" y="85"/>
                  </a:cubicBezTo>
                  <a:cubicBezTo>
                    <a:pt x="111" y="76"/>
                    <a:pt x="106" y="73"/>
                    <a:pt x="97" y="75"/>
                  </a:cubicBezTo>
                  <a:cubicBezTo>
                    <a:pt x="83" y="80"/>
                    <a:pt x="69" y="83"/>
                    <a:pt x="55" y="87"/>
                  </a:cubicBezTo>
                  <a:cubicBezTo>
                    <a:pt x="45" y="89"/>
                    <a:pt x="43" y="95"/>
                    <a:pt x="45" y="104"/>
                  </a:cubicBezTo>
                  <a:cubicBezTo>
                    <a:pt x="50" y="122"/>
                    <a:pt x="55" y="139"/>
                    <a:pt x="60" y="156"/>
                  </a:cubicBezTo>
                  <a:cubicBezTo>
                    <a:pt x="63" y="164"/>
                    <a:pt x="63" y="171"/>
                    <a:pt x="52" y="173"/>
                  </a:cubicBezTo>
                  <a:cubicBezTo>
                    <a:pt x="43" y="175"/>
                    <a:pt x="34" y="181"/>
                    <a:pt x="30" y="166"/>
                  </a:cubicBezTo>
                  <a:cubicBezTo>
                    <a:pt x="21" y="134"/>
                    <a:pt x="11" y="101"/>
                    <a:pt x="3" y="68"/>
                  </a:cubicBezTo>
                  <a:cubicBezTo>
                    <a:pt x="0" y="57"/>
                    <a:pt x="10" y="57"/>
                    <a:pt x="16" y="56"/>
                  </a:cubicBezTo>
                  <a:cubicBezTo>
                    <a:pt x="56" y="44"/>
                    <a:pt x="96" y="34"/>
                    <a:pt x="137" y="23"/>
                  </a:cubicBezTo>
                  <a:cubicBezTo>
                    <a:pt x="160" y="16"/>
                    <a:pt x="184" y="10"/>
                    <a:pt x="207" y="3"/>
                  </a:cubicBezTo>
                  <a:cubicBezTo>
                    <a:pt x="218" y="0"/>
                    <a:pt x="224" y="2"/>
                    <a:pt x="226" y="14"/>
                  </a:cubicBezTo>
                  <a:cubicBezTo>
                    <a:pt x="233" y="41"/>
                    <a:pt x="241" y="68"/>
                    <a:pt x="249" y="95"/>
                  </a:cubicBezTo>
                  <a:cubicBezTo>
                    <a:pt x="250" y="99"/>
                    <a:pt x="251" y="103"/>
                    <a:pt x="251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47">
              <a:extLst>
                <a:ext uri="{FF2B5EF4-FFF2-40B4-BE49-F238E27FC236}">
                  <a16:creationId xmlns:a16="http://schemas.microsoft.com/office/drawing/2014/main" id="{D7DC02EB-BE86-0685-DC78-8AD89C5A165D}"/>
                </a:ext>
              </a:extLst>
            </p:cNvPr>
            <p:cNvSpPr/>
            <p:nvPr/>
          </p:nvSpPr>
          <p:spPr bwMode="auto">
            <a:xfrm>
              <a:off x="15305088" y="3802063"/>
              <a:ext cx="814387" cy="654050"/>
            </a:xfrm>
            <a:custGeom>
              <a:avLst/>
              <a:gdLst>
                <a:gd name="T0" fmla="*/ 119 w 258"/>
                <a:gd name="T1" fmla="*/ 134 h 207"/>
                <a:gd name="T2" fmla="*/ 96 w 258"/>
                <a:gd name="T3" fmla="*/ 79 h 207"/>
                <a:gd name="T4" fmla="*/ 103 w 258"/>
                <a:gd name="T5" fmla="*/ 59 h 207"/>
                <a:gd name="T6" fmla="*/ 125 w 258"/>
                <a:gd name="T7" fmla="*/ 66 h 207"/>
                <a:gd name="T8" fmla="*/ 144 w 258"/>
                <a:gd name="T9" fmla="*/ 109 h 207"/>
                <a:gd name="T10" fmla="*/ 161 w 258"/>
                <a:gd name="T11" fmla="*/ 116 h 207"/>
                <a:gd name="T12" fmla="*/ 203 w 258"/>
                <a:gd name="T13" fmla="*/ 98 h 207"/>
                <a:gd name="T14" fmla="*/ 209 w 258"/>
                <a:gd name="T15" fmla="*/ 82 h 207"/>
                <a:gd name="T16" fmla="*/ 185 w 258"/>
                <a:gd name="T17" fmla="*/ 29 h 207"/>
                <a:gd name="T18" fmla="*/ 193 w 258"/>
                <a:gd name="T19" fmla="*/ 12 h 207"/>
                <a:gd name="T20" fmla="*/ 214 w 258"/>
                <a:gd name="T21" fmla="*/ 15 h 207"/>
                <a:gd name="T22" fmla="*/ 254 w 258"/>
                <a:gd name="T23" fmla="*/ 105 h 207"/>
                <a:gd name="T24" fmla="*/ 247 w 258"/>
                <a:gd name="T25" fmla="*/ 123 h 207"/>
                <a:gd name="T26" fmla="*/ 60 w 258"/>
                <a:gd name="T27" fmla="*/ 204 h 207"/>
                <a:gd name="T28" fmla="*/ 43 w 258"/>
                <a:gd name="T29" fmla="*/ 197 h 207"/>
                <a:gd name="T30" fmla="*/ 5 w 258"/>
                <a:gd name="T31" fmla="*/ 110 h 207"/>
                <a:gd name="T32" fmla="*/ 13 w 258"/>
                <a:gd name="T33" fmla="*/ 94 h 207"/>
                <a:gd name="T34" fmla="*/ 33 w 258"/>
                <a:gd name="T35" fmla="*/ 96 h 207"/>
                <a:gd name="T36" fmla="*/ 55 w 258"/>
                <a:gd name="T37" fmla="*/ 146 h 207"/>
                <a:gd name="T38" fmla="*/ 70 w 258"/>
                <a:gd name="T39" fmla="*/ 155 h 207"/>
                <a:gd name="T40" fmla="*/ 119 w 258"/>
                <a:gd name="T41" fmla="*/ 13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207">
                  <a:moveTo>
                    <a:pt x="119" y="134"/>
                  </a:moveTo>
                  <a:cubicBezTo>
                    <a:pt x="111" y="114"/>
                    <a:pt x="103" y="97"/>
                    <a:pt x="96" y="79"/>
                  </a:cubicBezTo>
                  <a:cubicBezTo>
                    <a:pt x="92" y="70"/>
                    <a:pt x="91" y="63"/>
                    <a:pt x="103" y="59"/>
                  </a:cubicBezTo>
                  <a:cubicBezTo>
                    <a:pt x="112" y="56"/>
                    <a:pt x="120" y="53"/>
                    <a:pt x="125" y="66"/>
                  </a:cubicBezTo>
                  <a:cubicBezTo>
                    <a:pt x="130" y="81"/>
                    <a:pt x="138" y="94"/>
                    <a:pt x="144" y="109"/>
                  </a:cubicBezTo>
                  <a:cubicBezTo>
                    <a:pt x="147" y="118"/>
                    <a:pt x="152" y="120"/>
                    <a:pt x="161" y="116"/>
                  </a:cubicBezTo>
                  <a:cubicBezTo>
                    <a:pt x="175" y="110"/>
                    <a:pt x="189" y="104"/>
                    <a:pt x="203" y="98"/>
                  </a:cubicBezTo>
                  <a:cubicBezTo>
                    <a:pt x="211" y="95"/>
                    <a:pt x="212" y="90"/>
                    <a:pt x="209" y="82"/>
                  </a:cubicBezTo>
                  <a:cubicBezTo>
                    <a:pt x="201" y="65"/>
                    <a:pt x="194" y="47"/>
                    <a:pt x="185" y="29"/>
                  </a:cubicBezTo>
                  <a:cubicBezTo>
                    <a:pt x="181" y="20"/>
                    <a:pt x="184" y="15"/>
                    <a:pt x="193" y="12"/>
                  </a:cubicBezTo>
                  <a:cubicBezTo>
                    <a:pt x="200" y="10"/>
                    <a:pt x="208" y="0"/>
                    <a:pt x="214" y="15"/>
                  </a:cubicBezTo>
                  <a:cubicBezTo>
                    <a:pt x="227" y="45"/>
                    <a:pt x="241" y="75"/>
                    <a:pt x="254" y="105"/>
                  </a:cubicBezTo>
                  <a:cubicBezTo>
                    <a:pt x="258" y="114"/>
                    <a:pt x="256" y="119"/>
                    <a:pt x="247" y="123"/>
                  </a:cubicBezTo>
                  <a:cubicBezTo>
                    <a:pt x="185" y="149"/>
                    <a:pt x="123" y="176"/>
                    <a:pt x="60" y="204"/>
                  </a:cubicBezTo>
                  <a:cubicBezTo>
                    <a:pt x="52" y="207"/>
                    <a:pt x="47" y="207"/>
                    <a:pt x="43" y="197"/>
                  </a:cubicBezTo>
                  <a:cubicBezTo>
                    <a:pt x="30" y="168"/>
                    <a:pt x="18" y="139"/>
                    <a:pt x="5" y="110"/>
                  </a:cubicBezTo>
                  <a:cubicBezTo>
                    <a:pt x="0" y="100"/>
                    <a:pt x="6" y="97"/>
                    <a:pt x="13" y="94"/>
                  </a:cubicBezTo>
                  <a:cubicBezTo>
                    <a:pt x="20" y="91"/>
                    <a:pt x="28" y="85"/>
                    <a:pt x="33" y="96"/>
                  </a:cubicBezTo>
                  <a:cubicBezTo>
                    <a:pt x="40" y="113"/>
                    <a:pt x="48" y="129"/>
                    <a:pt x="55" y="146"/>
                  </a:cubicBezTo>
                  <a:cubicBezTo>
                    <a:pt x="58" y="153"/>
                    <a:pt x="62" y="159"/>
                    <a:pt x="70" y="155"/>
                  </a:cubicBezTo>
                  <a:cubicBezTo>
                    <a:pt x="86" y="149"/>
                    <a:pt x="102" y="141"/>
                    <a:pt x="11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48">
              <a:extLst>
                <a:ext uri="{FF2B5EF4-FFF2-40B4-BE49-F238E27FC236}">
                  <a16:creationId xmlns:a16="http://schemas.microsoft.com/office/drawing/2014/main" id="{CFD7F135-4432-8B5C-E3AD-D34561DEF04C}"/>
                </a:ext>
              </a:extLst>
            </p:cNvPr>
            <p:cNvSpPr/>
            <p:nvPr/>
          </p:nvSpPr>
          <p:spPr bwMode="auto">
            <a:xfrm>
              <a:off x="21043900" y="5637213"/>
              <a:ext cx="506412" cy="1017588"/>
            </a:xfrm>
            <a:custGeom>
              <a:avLst/>
              <a:gdLst>
                <a:gd name="T0" fmla="*/ 47 w 160"/>
                <a:gd name="T1" fmla="*/ 202 h 322"/>
                <a:gd name="T2" fmla="*/ 29 w 160"/>
                <a:gd name="T3" fmla="*/ 207 h 322"/>
                <a:gd name="T4" fmla="*/ 5 w 160"/>
                <a:gd name="T5" fmla="*/ 201 h 322"/>
                <a:gd name="T6" fmla="*/ 3 w 160"/>
                <a:gd name="T7" fmla="*/ 178 h 322"/>
                <a:gd name="T8" fmla="*/ 29 w 160"/>
                <a:gd name="T9" fmla="*/ 146 h 322"/>
                <a:gd name="T10" fmla="*/ 68 w 160"/>
                <a:gd name="T11" fmla="*/ 80 h 322"/>
                <a:gd name="T12" fmla="*/ 101 w 160"/>
                <a:gd name="T13" fmla="*/ 11 h 322"/>
                <a:gd name="T14" fmla="*/ 124 w 160"/>
                <a:gd name="T15" fmla="*/ 3 h 322"/>
                <a:gd name="T16" fmla="*/ 133 w 160"/>
                <a:gd name="T17" fmla="*/ 31 h 322"/>
                <a:gd name="T18" fmla="*/ 116 w 160"/>
                <a:gd name="T19" fmla="*/ 60 h 322"/>
                <a:gd name="T20" fmla="*/ 107 w 160"/>
                <a:gd name="T21" fmla="*/ 74 h 322"/>
                <a:gd name="T22" fmla="*/ 111 w 160"/>
                <a:gd name="T23" fmla="*/ 87 h 322"/>
                <a:gd name="T24" fmla="*/ 121 w 160"/>
                <a:gd name="T25" fmla="*/ 81 h 322"/>
                <a:gd name="T26" fmla="*/ 152 w 160"/>
                <a:gd name="T27" fmla="*/ 69 h 322"/>
                <a:gd name="T28" fmla="*/ 144 w 160"/>
                <a:gd name="T29" fmla="*/ 103 h 322"/>
                <a:gd name="T30" fmla="*/ 143 w 160"/>
                <a:gd name="T31" fmla="*/ 104 h 322"/>
                <a:gd name="T32" fmla="*/ 79 w 160"/>
                <a:gd name="T33" fmla="*/ 217 h 322"/>
                <a:gd name="T34" fmla="*/ 43 w 160"/>
                <a:gd name="T35" fmla="*/ 302 h 322"/>
                <a:gd name="T36" fmla="*/ 41 w 160"/>
                <a:gd name="T37" fmla="*/ 304 h 322"/>
                <a:gd name="T38" fmla="*/ 15 w 160"/>
                <a:gd name="T39" fmla="*/ 313 h 322"/>
                <a:gd name="T40" fmla="*/ 20 w 160"/>
                <a:gd name="T41" fmla="*/ 289 h 322"/>
                <a:gd name="T42" fmla="*/ 49 w 160"/>
                <a:gd name="T43" fmla="*/ 214 h 322"/>
                <a:gd name="T44" fmla="*/ 49 w 160"/>
                <a:gd name="T45" fmla="*/ 208 h 322"/>
                <a:gd name="T46" fmla="*/ 47 w 160"/>
                <a:gd name="T47" fmla="*/ 20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322">
                  <a:moveTo>
                    <a:pt x="47" y="202"/>
                  </a:moveTo>
                  <a:cubicBezTo>
                    <a:pt x="41" y="204"/>
                    <a:pt x="35" y="207"/>
                    <a:pt x="29" y="207"/>
                  </a:cubicBezTo>
                  <a:cubicBezTo>
                    <a:pt x="20" y="207"/>
                    <a:pt x="10" y="206"/>
                    <a:pt x="5" y="201"/>
                  </a:cubicBezTo>
                  <a:cubicBezTo>
                    <a:pt x="1" y="196"/>
                    <a:pt x="0" y="184"/>
                    <a:pt x="3" y="178"/>
                  </a:cubicBezTo>
                  <a:cubicBezTo>
                    <a:pt x="10" y="166"/>
                    <a:pt x="18" y="152"/>
                    <a:pt x="29" y="146"/>
                  </a:cubicBezTo>
                  <a:cubicBezTo>
                    <a:pt x="56" y="131"/>
                    <a:pt x="62" y="105"/>
                    <a:pt x="68" y="80"/>
                  </a:cubicBezTo>
                  <a:cubicBezTo>
                    <a:pt x="74" y="54"/>
                    <a:pt x="80" y="29"/>
                    <a:pt x="101" y="11"/>
                  </a:cubicBezTo>
                  <a:cubicBezTo>
                    <a:pt x="107" y="6"/>
                    <a:pt x="119" y="0"/>
                    <a:pt x="124" y="3"/>
                  </a:cubicBezTo>
                  <a:cubicBezTo>
                    <a:pt x="133" y="7"/>
                    <a:pt x="138" y="19"/>
                    <a:pt x="133" y="31"/>
                  </a:cubicBezTo>
                  <a:cubicBezTo>
                    <a:pt x="129" y="41"/>
                    <a:pt x="122" y="50"/>
                    <a:pt x="116" y="60"/>
                  </a:cubicBezTo>
                  <a:cubicBezTo>
                    <a:pt x="113" y="65"/>
                    <a:pt x="109" y="69"/>
                    <a:pt x="107" y="74"/>
                  </a:cubicBezTo>
                  <a:cubicBezTo>
                    <a:pt x="106" y="78"/>
                    <a:pt x="109" y="83"/>
                    <a:pt x="111" y="87"/>
                  </a:cubicBezTo>
                  <a:cubicBezTo>
                    <a:pt x="114" y="85"/>
                    <a:pt x="118" y="84"/>
                    <a:pt x="121" y="81"/>
                  </a:cubicBezTo>
                  <a:cubicBezTo>
                    <a:pt x="133" y="66"/>
                    <a:pt x="144" y="62"/>
                    <a:pt x="152" y="69"/>
                  </a:cubicBezTo>
                  <a:cubicBezTo>
                    <a:pt x="160" y="76"/>
                    <a:pt x="156" y="92"/>
                    <a:pt x="144" y="103"/>
                  </a:cubicBezTo>
                  <a:cubicBezTo>
                    <a:pt x="144" y="104"/>
                    <a:pt x="144" y="104"/>
                    <a:pt x="143" y="104"/>
                  </a:cubicBezTo>
                  <a:cubicBezTo>
                    <a:pt x="98" y="128"/>
                    <a:pt x="91" y="173"/>
                    <a:pt x="79" y="217"/>
                  </a:cubicBezTo>
                  <a:cubicBezTo>
                    <a:pt x="71" y="246"/>
                    <a:pt x="55" y="273"/>
                    <a:pt x="43" y="302"/>
                  </a:cubicBezTo>
                  <a:cubicBezTo>
                    <a:pt x="43" y="302"/>
                    <a:pt x="42" y="303"/>
                    <a:pt x="41" y="304"/>
                  </a:cubicBezTo>
                  <a:cubicBezTo>
                    <a:pt x="34" y="312"/>
                    <a:pt x="26" y="322"/>
                    <a:pt x="15" y="313"/>
                  </a:cubicBezTo>
                  <a:cubicBezTo>
                    <a:pt x="5" y="305"/>
                    <a:pt x="14" y="296"/>
                    <a:pt x="20" y="289"/>
                  </a:cubicBezTo>
                  <a:cubicBezTo>
                    <a:pt x="38" y="267"/>
                    <a:pt x="43" y="241"/>
                    <a:pt x="49" y="214"/>
                  </a:cubicBezTo>
                  <a:cubicBezTo>
                    <a:pt x="49" y="212"/>
                    <a:pt x="49" y="210"/>
                    <a:pt x="49" y="208"/>
                  </a:cubicBezTo>
                  <a:cubicBezTo>
                    <a:pt x="49" y="207"/>
                    <a:pt x="48" y="206"/>
                    <a:pt x="47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9">
              <a:extLst>
                <a:ext uri="{FF2B5EF4-FFF2-40B4-BE49-F238E27FC236}">
                  <a16:creationId xmlns:a16="http://schemas.microsoft.com/office/drawing/2014/main" id="{C59ECD9E-823C-53B9-84F7-E0168C4B8A6B}"/>
                </a:ext>
              </a:extLst>
            </p:cNvPr>
            <p:cNvSpPr/>
            <p:nvPr/>
          </p:nvSpPr>
          <p:spPr bwMode="auto">
            <a:xfrm>
              <a:off x="23039388" y="2473325"/>
              <a:ext cx="755650" cy="447675"/>
            </a:xfrm>
            <a:custGeom>
              <a:avLst/>
              <a:gdLst>
                <a:gd name="T0" fmla="*/ 42 w 239"/>
                <a:gd name="T1" fmla="*/ 10 h 142"/>
                <a:gd name="T2" fmla="*/ 35 w 239"/>
                <a:gd name="T3" fmla="*/ 65 h 142"/>
                <a:gd name="T4" fmla="*/ 56 w 239"/>
                <a:gd name="T5" fmla="*/ 92 h 142"/>
                <a:gd name="T6" fmla="*/ 88 w 239"/>
                <a:gd name="T7" fmla="*/ 84 h 142"/>
                <a:gd name="T8" fmla="*/ 115 w 239"/>
                <a:gd name="T9" fmla="*/ 44 h 142"/>
                <a:gd name="T10" fmla="*/ 175 w 239"/>
                <a:gd name="T11" fmla="*/ 8 h 142"/>
                <a:gd name="T12" fmla="*/ 230 w 239"/>
                <a:gd name="T13" fmla="*/ 47 h 142"/>
                <a:gd name="T14" fmla="*/ 230 w 239"/>
                <a:gd name="T15" fmla="*/ 120 h 142"/>
                <a:gd name="T16" fmla="*/ 203 w 239"/>
                <a:gd name="T17" fmla="*/ 126 h 142"/>
                <a:gd name="T18" fmla="*/ 200 w 239"/>
                <a:gd name="T19" fmla="*/ 110 h 142"/>
                <a:gd name="T20" fmla="*/ 204 w 239"/>
                <a:gd name="T21" fmla="*/ 81 h 142"/>
                <a:gd name="T22" fmla="*/ 185 w 239"/>
                <a:gd name="T23" fmla="*/ 52 h 142"/>
                <a:gd name="T24" fmla="*/ 151 w 239"/>
                <a:gd name="T25" fmla="*/ 64 h 142"/>
                <a:gd name="T26" fmla="*/ 130 w 239"/>
                <a:gd name="T27" fmla="*/ 98 h 142"/>
                <a:gd name="T28" fmla="*/ 44 w 239"/>
                <a:gd name="T29" fmla="*/ 132 h 142"/>
                <a:gd name="T30" fmla="*/ 0 w 239"/>
                <a:gd name="T31" fmla="*/ 63 h 142"/>
                <a:gd name="T32" fmla="*/ 4 w 239"/>
                <a:gd name="T33" fmla="*/ 30 h 142"/>
                <a:gd name="T34" fmla="*/ 42 w 239"/>
                <a:gd name="T35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142">
                  <a:moveTo>
                    <a:pt x="42" y="10"/>
                  </a:moveTo>
                  <a:cubicBezTo>
                    <a:pt x="39" y="29"/>
                    <a:pt x="36" y="47"/>
                    <a:pt x="35" y="65"/>
                  </a:cubicBezTo>
                  <a:cubicBezTo>
                    <a:pt x="34" y="80"/>
                    <a:pt x="44" y="87"/>
                    <a:pt x="56" y="92"/>
                  </a:cubicBezTo>
                  <a:cubicBezTo>
                    <a:pt x="69" y="97"/>
                    <a:pt x="80" y="94"/>
                    <a:pt x="88" y="84"/>
                  </a:cubicBezTo>
                  <a:cubicBezTo>
                    <a:pt x="98" y="72"/>
                    <a:pt x="107" y="58"/>
                    <a:pt x="115" y="44"/>
                  </a:cubicBezTo>
                  <a:cubicBezTo>
                    <a:pt x="129" y="22"/>
                    <a:pt x="147" y="7"/>
                    <a:pt x="175" y="8"/>
                  </a:cubicBezTo>
                  <a:cubicBezTo>
                    <a:pt x="201" y="9"/>
                    <a:pt x="222" y="22"/>
                    <a:pt x="230" y="47"/>
                  </a:cubicBezTo>
                  <a:cubicBezTo>
                    <a:pt x="239" y="71"/>
                    <a:pt x="238" y="96"/>
                    <a:pt x="230" y="120"/>
                  </a:cubicBezTo>
                  <a:cubicBezTo>
                    <a:pt x="224" y="134"/>
                    <a:pt x="212" y="128"/>
                    <a:pt x="203" y="126"/>
                  </a:cubicBezTo>
                  <a:cubicBezTo>
                    <a:pt x="201" y="126"/>
                    <a:pt x="199" y="116"/>
                    <a:pt x="200" y="110"/>
                  </a:cubicBezTo>
                  <a:cubicBezTo>
                    <a:pt x="200" y="101"/>
                    <a:pt x="204" y="91"/>
                    <a:pt x="204" y="81"/>
                  </a:cubicBezTo>
                  <a:cubicBezTo>
                    <a:pt x="205" y="67"/>
                    <a:pt x="199" y="56"/>
                    <a:pt x="185" y="52"/>
                  </a:cubicBezTo>
                  <a:cubicBezTo>
                    <a:pt x="172" y="48"/>
                    <a:pt x="159" y="51"/>
                    <a:pt x="151" y="64"/>
                  </a:cubicBezTo>
                  <a:cubicBezTo>
                    <a:pt x="144" y="75"/>
                    <a:pt x="136" y="87"/>
                    <a:pt x="130" y="98"/>
                  </a:cubicBezTo>
                  <a:cubicBezTo>
                    <a:pt x="111" y="131"/>
                    <a:pt x="82" y="142"/>
                    <a:pt x="44" y="132"/>
                  </a:cubicBezTo>
                  <a:cubicBezTo>
                    <a:pt x="19" y="125"/>
                    <a:pt x="0" y="94"/>
                    <a:pt x="0" y="63"/>
                  </a:cubicBezTo>
                  <a:cubicBezTo>
                    <a:pt x="0" y="52"/>
                    <a:pt x="2" y="41"/>
                    <a:pt x="4" y="30"/>
                  </a:cubicBezTo>
                  <a:cubicBezTo>
                    <a:pt x="9" y="4"/>
                    <a:pt x="17" y="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0">
              <a:extLst>
                <a:ext uri="{FF2B5EF4-FFF2-40B4-BE49-F238E27FC236}">
                  <a16:creationId xmlns:a16="http://schemas.microsoft.com/office/drawing/2014/main" id="{CB1E85EE-D89B-6134-2646-39B801C19181}"/>
                </a:ext>
              </a:extLst>
            </p:cNvPr>
            <p:cNvSpPr/>
            <p:nvPr/>
          </p:nvSpPr>
          <p:spPr bwMode="auto">
            <a:xfrm>
              <a:off x="15024100" y="2678113"/>
              <a:ext cx="754062" cy="501650"/>
            </a:xfrm>
            <a:custGeom>
              <a:avLst/>
              <a:gdLst>
                <a:gd name="T0" fmla="*/ 239 w 239"/>
                <a:gd name="T1" fmla="*/ 90 h 159"/>
                <a:gd name="T2" fmla="*/ 238 w 239"/>
                <a:gd name="T3" fmla="*/ 105 h 159"/>
                <a:gd name="T4" fmla="*/ 208 w 239"/>
                <a:gd name="T5" fmla="*/ 127 h 159"/>
                <a:gd name="T6" fmla="*/ 203 w 239"/>
                <a:gd name="T7" fmla="*/ 111 h 159"/>
                <a:gd name="T8" fmla="*/ 203 w 239"/>
                <a:gd name="T9" fmla="*/ 66 h 159"/>
                <a:gd name="T10" fmla="*/ 178 w 239"/>
                <a:gd name="T11" fmla="*/ 48 h 159"/>
                <a:gd name="T12" fmla="*/ 148 w 239"/>
                <a:gd name="T13" fmla="*/ 59 h 159"/>
                <a:gd name="T14" fmla="*/ 126 w 239"/>
                <a:gd name="T15" fmla="*/ 102 h 159"/>
                <a:gd name="T16" fmla="*/ 31 w 239"/>
                <a:gd name="T17" fmla="*/ 134 h 159"/>
                <a:gd name="T18" fmla="*/ 5 w 239"/>
                <a:gd name="T19" fmla="*/ 94 h 159"/>
                <a:gd name="T20" fmla="*/ 4 w 239"/>
                <a:gd name="T21" fmla="*/ 42 h 159"/>
                <a:gd name="T22" fmla="*/ 16 w 239"/>
                <a:gd name="T23" fmla="*/ 31 h 159"/>
                <a:gd name="T24" fmla="*/ 34 w 239"/>
                <a:gd name="T25" fmla="*/ 49 h 159"/>
                <a:gd name="T26" fmla="*/ 34 w 239"/>
                <a:gd name="T27" fmla="*/ 79 h 159"/>
                <a:gd name="T28" fmla="*/ 55 w 239"/>
                <a:gd name="T29" fmla="*/ 102 h 159"/>
                <a:gd name="T30" fmla="*/ 86 w 239"/>
                <a:gd name="T31" fmla="*/ 89 h 159"/>
                <a:gd name="T32" fmla="*/ 106 w 239"/>
                <a:gd name="T33" fmla="*/ 47 h 159"/>
                <a:gd name="T34" fmla="*/ 184 w 239"/>
                <a:gd name="T35" fmla="*/ 6 h 159"/>
                <a:gd name="T36" fmla="*/ 238 w 239"/>
                <a:gd name="T37" fmla="*/ 69 h 159"/>
                <a:gd name="T38" fmla="*/ 239 w 239"/>
                <a:gd name="T39" fmla="*/ 90 h 159"/>
                <a:gd name="T40" fmla="*/ 239 w 239"/>
                <a:gd name="T41" fmla="*/ 9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159">
                  <a:moveTo>
                    <a:pt x="239" y="90"/>
                  </a:moveTo>
                  <a:cubicBezTo>
                    <a:pt x="239" y="95"/>
                    <a:pt x="239" y="100"/>
                    <a:pt x="238" y="105"/>
                  </a:cubicBezTo>
                  <a:cubicBezTo>
                    <a:pt x="237" y="125"/>
                    <a:pt x="227" y="133"/>
                    <a:pt x="208" y="127"/>
                  </a:cubicBezTo>
                  <a:cubicBezTo>
                    <a:pt x="205" y="126"/>
                    <a:pt x="202" y="116"/>
                    <a:pt x="203" y="111"/>
                  </a:cubicBezTo>
                  <a:cubicBezTo>
                    <a:pt x="208" y="95"/>
                    <a:pt x="209" y="81"/>
                    <a:pt x="203" y="66"/>
                  </a:cubicBezTo>
                  <a:cubicBezTo>
                    <a:pt x="198" y="53"/>
                    <a:pt x="189" y="49"/>
                    <a:pt x="178" y="48"/>
                  </a:cubicBezTo>
                  <a:cubicBezTo>
                    <a:pt x="166" y="46"/>
                    <a:pt x="154" y="47"/>
                    <a:pt x="148" y="59"/>
                  </a:cubicBezTo>
                  <a:cubicBezTo>
                    <a:pt x="140" y="73"/>
                    <a:pt x="133" y="87"/>
                    <a:pt x="126" y="102"/>
                  </a:cubicBezTo>
                  <a:cubicBezTo>
                    <a:pt x="108" y="142"/>
                    <a:pt x="63" y="159"/>
                    <a:pt x="31" y="134"/>
                  </a:cubicBezTo>
                  <a:cubicBezTo>
                    <a:pt x="19" y="125"/>
                    <a:pt x="9" y="109"/>
                    <a:pt x="5" y="94"/>
                  </a:cubicBezTo>
                  <a:cubicBezTo>
                    <a:pt x="0" y="78"/>
                    <a:pt x="2" y="60"/>
                    <a:pt x="4" y="42"/>
                  </a:cubicBezTo>
                  <a:cubicBezTo>
                    <a:pt x="4" y="38"/>
                    <a:pt x="11" y="32"/>
                    <a:pt x="16" y="31"/>
                  </a:cubicBezTo>
                  <a:cubicBezTo>
                    <a:pt x="35" y="28"/>
                    <a:pt x="36" y="30"/>
                    <a:pt x="34" y="49"/>
                  </a:cubicBezTo>
                  <a:cubicBezTo>
                    <a:pt x="33" y="59"/>
                    <a:pt x="33" y="69"/>
                    <a:pt x="34" y="79"/>
                  </a:cubicBezTo>
                  <a:cubicBezTo>
                    <a:pt x="36" y="91"/>
                    <a:pt x="42" y="100"/>
                    <a:pt x="55" y="102"/>
                  </a:cubicBezTo>
                  <a:cubicBezTo>
                    <a:pt x="68" y="104"/>
                    <a:pt x="80" y="101"/>
                    <a:pt x="86" y="89"/>
                  </a:cubicBezTo>
                  <a:cubicBezTo>
                    <a:pt x="93" y="75"/>
                    <a:pt x="100" y="61"/>
                    <a:pt x="106" y="47"/>
                  </a:cubicBezTo>
                  <a:cubicBezTo>
                    <a:pt x="123" y="13"/>
                    <a:pt x="149" y="0"/>
                    <a:pt x="184" y="6"/>
                  </a:cubicBezTo>
                  <a:cubicBezTo>
                    <a:pt x="213" y="11"/>
                    <a:pt x="234" y="36"/>
                    <a:pt x="238" y="69"/>
                  </a:cubicBezTo>
                  <a:cubicBezTo>
                    <a:pt x="239" y="76"/>
                    <a:pt x="238" y="83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51">
              <a:extLst>
                <a:ext uri="{FF2B5EF4-FFF2-40B4-BE49-F238E27FC236}">
                  <a16:creationId xmlns:a16="http://schemas.microsoft.com/office/drawing/2014/main" id="{DE3AB555-3C63-FD3A-B6DD-2A35690E6B61}"/>
                </a:ext>
              </a:extLst>
            </p:cNvPr>
            <p:cNvSpPr/>
            <p:nvPr/>
          </p:nvSpPr>
          <p:spPr bwMode="auto">
            <a:xfrm>
              <a:off x="15144750" y="1139825"/>
              <a:ext cx="795337" cy="593725"/>
            </a:xfrm>
            <a:custGeom>
              <a:avLst/>
              <a:gdLst>
                <a:gd name="T0" fmla="*/ 72 w 252"/>
                <a:gd name="T1" fmla="*/ 8 h 188"/>
                <a:gd name="T2" fmla="*/ 67 w 252"/>
                <a:gd name="T3" fmla="*/ 17 h 188"/>
                <a:gd name="T4" fmla="*/ 96 w 252"/>
                <a:gd name="T5" fmla="*/ 126 h 188"/>
                <a:gd name="T6" fmla="*/ 136 w 252"/>
                <a:gd name="T7" fmla="*/ 138 h 188"/>
                <a:gd name="T8" fmla="*/ 219 w 252"/>
                <a:gd name="T9" fmla="*/ 66 h 188"/>
                <a:gd name="T10" fmla="*/ 226 w 252"/>
                <a:gd name="T11" fmla="*/ 52 h 188"/>
                <a:gd name="T12" fmla="*/ 252 w 252"/>
                <a:gd name="T13" fmla="*/ 67 h 188"/>
                <a:gd name="T14" fmla="*/ 174 w 252"/>
                <a:gd name="T15" fmla="*/ 178 h 188"/>
                <a:gd name="T16" fmla="*/ 33 w 252"/>
                <a:gd name="T17" fmla="*/ 132 h 188"/>
                <a:gd name="T18" fmla="*/ 37 w 252"/>
                <a:gd name="T19" fmla="*/ 4 h 188"/>
                <a:gd name="T20" fmla="*/ 49 w 252"/>
                <a:gd name="T21" fmla="*/ 0 h 188"/>
                <a:gd name="T22" fmla="*/ 72 w 252"/>
                <a:gd name="T23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188">
                  <a:moveTo>
                    <a:pt x="72" y="8"/>
                  </a:moveTo>
                  <a:cubicBezTo>
                    <a:pt x="70" y="12"/>
                    <a:pt x="69" y="15"/>
                    <a:pt x="67" y="17"/>
                  </a:cubicBezTo>
                  <a:cubicBezTo>
                    <a:pt x="34" y="61"/>
                    <a:pt x="46" y="106"/>
                    <a:pt x="96" y="126"/>
                  </a:cubicBezTo>
                  <a:cubicBezTo>
                    <a:pt x="109" y="132"/>
                    <a:pt x="123" y="136"/>
                    <a:pt x="136" y="138"/>
                  </a:cubicBezTo>
                  <a:cubicBezTo>
                    <a:pt x="186" y="145"/>
                    <a:pt x="219" y="116"/>
                    <a:pt x="219" y="66"/>
                  </a:cubicBezTo>
                  <a:cubicBezTo>
                    <a:pt x="220" y="61"/>
                    <a:pt x="223" y="52"/>
                    <a:pt x="226" y="52"/>
                  </a:cubicBezTo>
                  <a:cubicBezTo>
                    <a:pt x="238" y="49"/>
                    <a:pt x="252" y="58"/>
                    <a:pt x="252" y="67"/>
                  </a:cubicBezTo>
                  <a:cubicBezTo>
                    <a:pt x="252" y="109"/>
                    <a:pt x="231" y="168"/>
                    <a:pt x="174" y="178"/>
                  </a:cubicBezTo>
                  <a:cubicBezTo>
                    <a:pt x="120" y="188"/>
                    <a:pt x="70" y="175"/>
                    <a:pt x="33" y="132"/>
                  </a:cubicBezTo>
                  <a:cubicBezTo>
                    <a:pt x="0" y="93"/>
                    <a:pt x="12" y="39"/>
                    <a:pt x="37" y="4"/>
                  </a:cubicBezTo>
                  <a:cubicBezTo>
                    <a:pt x="39" y="1"/>
                    <a:pt x="45" y="0"/>
                    <a:pt x="49" y="0"/>
                  </a:cubicBezTo>
                  <a:cubicBezTo>
                    <a:pt x="57" y="1"/>
                    <a:pt x="63" y="5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52">
              <a:extLst>
                <a:ext uri="{FF2B5EF4-FFF2-40B4-BE49-F238E27FC236}">
                  <a16:creationId xmlns:a16="http://schemas.microsoft.com/office/drawing/2014/main" id="{8FC0FCE0-7C42-AB27-3C75-1AB9A489A6E1}"/>
                </a:ext>
              </a:extLst>
            </p:cNvPr>
            <p:cNvSpPr/>
            <p:nvPr/>
          </p:nvSpPr>
          <p:spPr bwMode="auto">
            <a:xfrm>
              <a:off x="22726650" y="3941763"/>
              <a:ext cx="806450" cy="593725"/>
            </a:xfrm>
            <a:custGeom>
              <a:avLst/>
              <a:gdLst>
                <a:gd name="T0" fmla="*/ 255 w 255"/>
                <a:gd name="T1" fmla="*/ 29 h 188"/>
                <a:gd name="T2" fmla="*/ 241 w 255"/>
                <a:gd name="T3" fmla="*/ 60 h 188"/>
                <a:gd name="T4" fmla="*/ 225 w 255"/>
                <a:gd name="T5" fmla="*/ 68 h 188"/>
                <a:gd name="T6" fmla="*/ 156 w 255"/>
                <a:gd name="T7" fmla="*/ 72 h 188"/>
                <a:gd name="T8" fmla="*/ 141 w 255"/>
                <a:gd name="T9" fmla="*/ 77 h 188"/>
                <a:gd name="T10" fmla="*/ 149 w 255"/>
                <a:gd name="T11" fmla="*/ 89 h 188"/>
                <a:gd name="T12" fmla="*/ 192 w 255"/>
                <a:gd name="T13" fmla="*/ 137 h 188"/>
                <a:gd name="T14" fmla="*/ 196 w 255"/>
                <a:gd name="T15" fmla="*/ 167 h 188"/>
                <a:gd name="T16" fmla="*/ 185 w 255"/>
                <a:gd name="T17" fmla="*/ 188 h 188"/>
                <a:gd name="T18" fmla="*/ 152 w 255"/>
                <a:gd name="T19" fmla="*/ 151 h 188"/>
                <a:gd name="T20" fmla="*/ 127 w 255"/>
                <a:gd name="T21" fmla="*/ 121 h 188"/>
                <a:gd name="T22" fmla="*/ 24 w 255"/>
                <a:gd name="T23" fmla="*/ 46 h 188"/>
                <a:gd name="T24" fmla="*/ 11 w 255"/>
                <a:gd name="T25" fmla="*/ 13 h 188"/>
                <a:gd name="T26" fmla="*/ 19 w 255"/>
                <a:gd name="T27" fmla="*/ 0 h 188"/>
                <a:gd name="T28" fmla="*/ 84 w 255"/>
                <a:gd name="T29" fmla="*/ 27 h 188"/>
                <a:gd name="T30" fmla="*/ 124 w 255"/>
                <a:gd name="T31" fmla="*/ 34 h 188"/>
                <a:gd name="T32" fmla="*/ 237 w 255"/>
                <a:gd name="T33" fmla="*/ 29 h 188"/>
                <a:gd name="T34" fmla="*/ 255 w 255"/>
                <a:gd name="T35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5" h="188">
                  <a:moveTo>
                    <a:pt x="255" y="29"/>
                  </a:moveTo>
                  <a:cubicBezTo>
                    <a:pt x="249" y="42"/>
                    <a:pt x="246" y="52"/>
                    <a:pt x="241" y="60"/>
                  </a:cubicBezTo>
                  <a:cubicBezTo>
                    <a:pt x="238" y="64"/>
                    <a:pt x="230" y="67"/>
                    <a:pt x="225" y="68"/>
                  </a:cubicBezTo>
                  <a:cubicBezTo>
                    <a:pt x="202" y="70"/>
                    <a:pt x="179" y="71"/>
                    <a:pt x="156" y="72"/>
                  </a:cubicBezTo>
                  <a:cubicBezTo>
                    <a:pt x="151" y="73"/>
                    <a:pt x="146" y="75"/>
                    <a:pt x="141" y="77"/>
                  </a:cubicBezTo>
                  <a:cubicBezTo>
                    <a:pt x="144" y="81"/>
                    <a:pt x="145" y="85"/>
                    <a:pt x="149" y="89"/>
                  </a:cubicBezTo>
                  <a:cubicBezTo>
                    <a:pt x="163" y="105"/>
                    <a:pt x="177" y="121"/>
                    <a:pt x="192" y="137"/>
                  </a:cubicBezTo>
                  <a:cubicBezTo>
                    <a:pt x="201" y="146"/>
                    <a:pt x="203" y="155"/>
                    <a:pt x="196" y="167"/>
                  </a:cubicBezTo>
                  <a:cubicBezTo>
                    <a:pt x="192" y="173"/>
                    <a:pt x="190" y="179"/>
                    <a:pt x="185" y="188"/>
                  </a:cubicBezTo>
                  <a:cubicBezTo>
                    <a:pt x="173" y="174"/>
                    <a:pt x="162" y="163"/>
                    <a:pt x="152" y="151"/>
                  </a:cubicBezTo>
                  <a:cubicBezTo>
                    <a:pt x="143" y="141"/>
                    <a:pt x="134" y="132"/>
                    <a:pt x="127" y="121"/>
                  </a:cubicBezTo>
                  <a:cubicBezTo>
                    <a:pt x="102" y="83"/>
                    <a:pt x="66" y="61"/>
                    <a:pt x="24" y="46"/>
                  </a:cubicBezTo>
                  <a:cubicBezTo>
                    <a:pt x="0" y="37"/>
                    <a:pt x="0" y="36"/>
                    <a:pt x="11" y="13"/>
                  </a:cubicBezTo>
                  <a:cubicBezTo>
                    <a:pt x="13" y="9"/>
                    <a:pt x="16" y="5"/>
                    <a:pt x="19" y="0"/>
                  </a:cubicBezTo>
                  <a:cubicBezTo>
                    <a:pt x="41" y="10"/>
                    <a:pt x="62" y="19"/>
                    <a:pt x="84" y="27"/>
                  </a:cubicBezTo>
                  <a:cubicBezTo>
                    <a:pt x="97" y="32"/>
                    <a:pt x="111" y="34"/>
                    <a:pt x="124" y="34"/>
                  </a:cubicBezTo>
                  <a:cubicBezTo>
                    <a:pt x="162" y="34"/>
                    <a:pt x="199" y="31"/>
                    <a:pt x="237" y="29"/>
                  </a:cubicBezTo>
                  <a:cubicBezTo>
                    <a:pt x="241" y="29"/>
                    <a:pt x="246" y="29"/>
                    <a:pt x="25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53">
              <a:extLst>
                <a:ext uri="{FF2B5EF4-FFF2-40B4-BE49-F238E27FC236}">
                  <a16:creationId xmlns:a16="http://schemas.microsoft.com/office/drawing/2014/main" id="{0D281F17-48D9-EE28-43D8-210181F25624}"/>
                </a:ext>
              </a:extLst>
            </p:cNvPr>
            <p:cNvSpPr/>
            <p:nvPr/>
          </p:nvSpPr>
          <p:spPr bwMode="auto">
            <a:xfrm>
              <a:off x="22926675" y="3430588"/>
              <a:ext cx="760412" cy="457200"/>
            </a:xfrm>
            <a:custGeom>
              <a:avLst/>
              <a:gdLst>
                <a:gd name="T0" fmla="*/ 241 w 241"/>
                <a:gd name="T1" fmla="*/ 14 h 145"/>
                <a:gd name="T2" fmla="*/ 220 w 241"/>
                <a:gd name="T3" fmla="*/ 96 h 145"/>
                <a:gd name="T4" fmla="*/ 210 w 241"/>
                <a:gd name="T5" fmla="*/ 133 h 145"/>
                <a:gd name="T6" fmla="*/ 191 w 241"/>
                <a:gd name="T7" fmla="*/ 141 h 145"/>
                <a:gd name="T8" fmla="*/ 179 w 241"/>
                <a:gd name="T9" fmla="*/ 125 h 145"/>
                <a:gd name="T10" fmla="*/ 183 w 241"/>
                <a:gd name="T11" fmla="*/ 109 h 145"/>
                <a:gd name="T12" fmla="*/ 167 w 241"/>
                <a:gd name="T13" fmla="*/ 81 h 145"/>
                <a:gd name="T14" fmla="*/ 16 w 241"/>
                <a:gd name="T15" fmla="*/ 42 h 145"/>
                <a:gd name="T16" fmla="*/ 0 w 241"/>
                <a:gd name="T17" fmla="*/ 32 h 145"/>
                <a:gd name="T18" fmla="*/ 8 w 241"/>
                <a:gd name="T19" fmla="*/ 2 h 145"/>
                <a:gd name="T20" fmla="*/ 20 w 241"/>
                <a:gd name="T21" fmla="*/ 1 h 145"/>
                <a:gd name="T22" fmla="*/ 184 w 241"/>
                <a:gd name="T23" fmla="*/ 44 h 145"/>
                <a:gd name="T24" fmla="*/ 203 w 241"/>
                <a:gd name="T25" fmla="*/ 33 h 145"/>
                <a:gd name="T26" fmla="*/ 209 w 241"/>
                <a:gd name="T27" fmla="*/ 13 h 145"/>
                <a:gd name="T28" fmla="*/ 217 w 241"/>
                <a:gd name="T29" fmla="*/ 0 h 145"/>
                <a:gd name="T30" fmla="*/ 239 w 241"/>
                <a:gd name="T31" fmla="*/ 6 h 145"/>
                <a:gd name="T32" fmla="*/ 241 w 241"/>
                <a:gd name="T33" fmla="*/ 1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" h="145">
                  <a:moveTo>
                    <a:pt x="241" y="14"/>
                  </a:moveTo>
                  <a:cubicBezTo>
                    <a:pt x="234" y="42"/>
                    <a:pt x="227" y="69"/>
                    <a:pt x="220" y="96"/>
                  </a:cubicBezTo>
                  <a:cubicBezTo>
                    <a:pt x="217" y="108"/>
                    <a:pt x="212" y="121"/>
                    <a:pt x="210" y="133"/>
                  </a:cubicBezTo>
                  <a:cubicBezTo>
                    <a:pt x="207" y="145"/>
                    <a:pt x="199" y="143"/>
                    <a:pt x="191" y="141"/>
                  </a:cubicBezTo>
                  <a:cubicBezTo>
                    <a:pt x="183" y="139"/>
                    <a:pt x="175" y="137"/>
                    <a:pt x="179" y="125"/>
                  </a:cubicBezTo>
                  <a:cubicBezTo>
                    <a:pt x="180" y="120"/>
                    <a:pt x="182" y="115"/>
                    <a:pt x="183" y="109"/>
                  </a:cubicBezTo>
                  <a:cubicBezTo>
                    <a:pt x="189" y="88"/>
                    <a:pt x="188" y="86"/>
                    <a:pt x="167" y="81"/>
                  </a:cubicBezTo>
                  <a:cubicBezTo>
                    <a:pt x="117" y="68"/>
                    <a:pt x="66" y="55"/>
                    <a:pt x="16" y="42"/>
                  </a:cubicBezTo>
                  <a:cubicBezTo>
                    <a:pt x="10" y="40"/>
                    <a:pt x="0" y="35"/>
                    <a:pt x="0" y="32"/>
                  </a:cubicBezTo>
                  <a:cubicBezTo>
                    <a:pt x="0" y="22"/>
                    <a:pt x="4" y="12"/>
                    <a:pt x="8" y="2"/>
                  </a:cubicBezTo>
                  <a:cubicBezTo>
                    <a:pt x="8" y="0"/>
                    <a:pt x="16" y="0"/>
                    <a:pt x="20" y="1"/>
                  </a:cubicBezTo>
                  <a:cubicBezTo>
                    <a:pt x="75" y="15"/>
                    <a:pt x="130" y="29"/>
                    <a:pt x="184" y="44"/>
                  </a:cubicBezTo>
                  <a:cubicBezTo>
                    <a:pt x="195" y="47"/>
                    <a:pt x="202" y="45"/>
                    <a:pt x="203" y="33"/>
                  </a:cubicBezTo>
                  <a:cubicBezTo>
                    <a:pt x="205" y="26"/>
                    <a:pt x="207" y="19"/>
                    <a:pt x="209" y="13"/>
                  </a:cubicBezTo>
                  <a:cubicBezTo>
                    <a:pt x="211" y="8"/>
                    <a:pt x="214" y="0"/>
                    <a:pt x="217" y="0"/>
                  </a:cubicBezTo>
                  <a:cubicBezTo>
                    <a:pt x="224" y="1"/>
                    <a:pt x="232" y="4"/>
                    <a:pt x="239" y="6"/>
                  </a:cubicBezTo>
                  <a:cubicBezTo>
                    <a:pt x="241" y="7"/>
                    <a:pt x="241" y="12"/>
                    <a:pt x="2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54">
              <a:extLst>
                <a:ext uri="{FF2B5EF4-FFF2-40B4-BE49-F238E27FC236}">
                  <a16:creationId xmlns:a16="http://schemas.microsoft.com/office/drawing/2014/main" id="{A45D5677-182C-9A99-FFA8-DDB5A7E61260}"/>
                </a:ext>
              </a:extLst>
            </p:cNvPr>
            <p:cNvSpPr/>
            <p:nvPr/>
          </p:nvSpPr>
          <p:spPr bwMode="auto">
            <a:xfrm>
              <a:off x="15017750" y="2103438"/>
              <a:ext cx="750887" cy="460375"/>
            </a:xfrm>
            <a:custGeom>
              <a:avLst/>
              <a:gdLst>
                <a:gd name="T0" fmla="*/ 6 w 238"/>
                <a:gd name="T1" fmla="*/ 72 h 146"/>
                <a:gd name="T2" fmla="*/ 6 w 238"/>
                <a:gd name="T3" fmla="*/ 15 h 146"/>
                <a:gd name="T4" fmla="*/ 21 w 238"/>
                <a:gd name="T5" fmla="*/ 1 h 146"/>
                <a:gd name="T6" fmla="*/ 37 w 238"/>
                <a:gd name="T7" fmla="*/ 16 h 146"/>
                <a:gd name="T8" fmla="*/ 75 w 238"/>
                <a:gd name="T9" fmla="*/ 56 h 146"/>
                <a:gd name="T10" fmla="*/ 218 w 238"/>
                <a:gd name="T11" fmla="*/ 62 h 146"/>
                <a:gd name="T12" fmla="*/ 234 w 238"/>
                <a:gd name="T13" fmla="*/ 85 h 146"/>
                <a:gd name="T14" fmla="*/ 216 w 238"/>
                <a:gd name="T15" fmla="*/ 103 h 146"/>
                <a:gd name="T16" fmla="*/ 53 w 238"/>
                <a:gd name="T17" fmla="*/ 94 h 146"/>
                <a:gd name="T18" fmla="*/ 33 w 238"/>
                <a:gd name="T19" fmla="*/ 112 h 146"/>
                <a:gd name="T20" fmla="*/ 32 w 238"/>
                <a:gd name="T21" fmla="*/ 126 h 146"/>
                <a:gd name="T22" fmla="*/ 16 w 238"/>
                <a:gd name="T23" fmla="*/ 145 h 146"/>
                <a:gd name="T24" fmla="*/ 1 w 238"/>
                <a:gd name="T25" fmla="*/ 124 h 146"/>
                <a:gd name="T26" fmla="*/ 3 w 238"/>
                <a:gd name="T27" fmla="*/ 72 h 146"/>
                <a:gd name="T28" fmla="*/ 6 w 238"/>
                <a:gd name="T29" fmla="*/ 7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146">
                  <a:moveTo>
                    <a:pt x="6" y="72"/>
                  </a:moveTo>
                  <a:cubicBezTo>
                    <a:pt x="6" y="53"/>
                    <a:pt x="6" y="34"/>
                    <a:pt x="6" y="15"/>
                  </a:cubicBezTo>
                  <a:cubicBezTo>
                    <a:pt x="5" y="4"/>
                    <a:pt x="10" y="0"/>
                    <a:pt x="21" y="1"/>
                  </a:cubicBezTo>
                  <a:cubicBezTo>
                    <a:pt x="32" y="1"/>
                    <a:pt x="38" y="3"/>
                    <a:pt x="37" y="16"/>
                  </a:cubicBezTo>
                  <a:cubicBezTo>
                    <a:pt x="36" y="54"/>
                    <a:pt x="27" y="54"/>
                    <a:pt x="75" y="56"/>
                  </a:cubicBezTo>
                  <a:cubicBezTo>
                    <a:pt x="123" y="57"/>
                    <a:pt x="171" y="61"/>
                    <a:pt x="218" y="62"/>
                  </a:cubicBezTo>
                  <a:cubicBezTo>
                    <a:pt x="238" y="63"/>
                    <a:pt x="234" y="74"/>
                    <a:pt x="234" y="85"/>
                  </a:cubicBezTo>
                  <a:cubicBezTo>
                    <a:pt x="234" y="98"/>
                    <a:pt x="230" y="104"/>
                    <a:pt x="216" y="103"/>
                  </a:cubicBezTo>
                  <a:cubicBezTo>
                    <a:pt x="161" y="100"/>
                    <a:pt x="107" y="98"/>
                    <a:pt x="53" y="94"/>
                  </a:cubicBezTo>
                  <a:cubicBezTo>
                    <a:pt x="38" y="93"/>
                    <a:pt x="32" y="98"/>
                    <a:pt x="33" y="112"/>
                  </a:cubicBezTo>
                  <a:cubicBezTo>
                    <a:pt x="33" y="117"/>
                    <a:pt x="33" y="121"/>
                    <a:pt x="32" y="126"/>
                  </a:cubicBezTo>
                  <a:cubicBezTo>
                    <a:pt x="32" y="136"/>
                    <a:pt x="32" y="146"/>
                    <a:pt x="16" y="145"/>
                  </a:cubicBezTo>
                  <a:cubicBezTo>
                    <a:pt x="2" y="144"/>
                    <a:pt x="0" y="137"/>
                    <a:pt x="1" y="124"/>
                  </a:cubicBezTo>
                  <a:cubicBezTo>
                    <a:pt x="2" y="107"/>
                    <a:pt x="3" y="90"/>
                    <a:pt x="3" y="72"/>
                  </a:cubicBezTo>
                  <a:cubicBezTo>
                    <a:pt x="4" y="72"/>
                    <a:pt x="5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5">
              <a:extLst>
                <a:ext uri="{FF2B5EF4-FFF2-40B4-BE49-F238E27FC236}">
                  <a16:creationId xmlns:a16="http://schemas.microsoft.com/office/drawing/2014/main" id="{30800B9E-985D-5766-F425-7230AE7A6326}"/>
                </a:ext>
              </a:extLst>
            </p:cNvPr>
            <p:cNvSpPr/>
            <p:nvPr/>
          </p:nvSpPr>
          <p:spPr bwMode="auto">
            <a:xfrm>
              <a:off x="20959763" y="-1406525"/>
              <a:ext cx="450850" cy="828675"/>
            </a:xfrm>
            <a:custGeom>
              <a:avLst/>
              <a:gdLst>
                <a:gd name="T0" fmla="*/ 143 w 143"/>
                <a:gd name="T1" fmla="*/ 25 h 262"/>
                <a:gd name="T2" fmla="*/ 137 w 143"/>
                <a:gd name="T3" fmla="*/ 36 h 262"/>
                <a:gd name="T4" fmla="*/ 60 w 143"/>
                <a:gd name="T5" fmla="*/ 183 h 262"/>
                <a:gd name="T6" fmla="*/ 68 w 143"/>
                <a:gd name="T7" fmla="*/ 207 h 262"/>
                <a:gd name="T8" fmla="*/ 109 w 143"/>
                <a:gd name="T9" fmla="*/ 229 h 262"/>
                <a:gd name="T10" fmla="*/ 113 w 143"/>
                <a:gd name="T11" fmla="*/ 247 h 262"/>
                <a:gd name="T12" fmla="*/ 95 w 143"/>
                <a:gd name="T13" fmla="*/ 257 h 262"/>
                <a:gd name="T14" fmla="*/ 12 w 143"/>
                <a:gd name="T15" fmla="*/ 214 h 262"/>
                <a:gd name="T16" fmla="*/ 9 w 143"/>
                <a:gd name="T17" fmla="*/ 192 h 262"/>
                <a:gd name="T18" fmla="*/ 63 w 143"/>
                <a:gd name="T19" fmla="*/ 90 h 262"/>
                <a:gd name="T20" fmla="*/ 97 w 143"/>
                <a:gd name="T21" fmla="*/ 26 h 262"/>
                <a:gd name="T22" fmla="*/ 132 w 143"/>
                <a:gd name="T23" fmla="*/ 17 h 262"/>
                <a:gd name="T24" fmla="*/ 143 w 143"/>
                <a:gd name="T25" fmla="*/ 2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262">
                  <a:moveTo>
                    <a:pt x="143" y="25"/>
                  </a:moveTo>
                  <a:cubicBezTo>
                    <a:pt x="141" y="30"/>
                    <a:pt x="139" y="33"/>
                    <a:pt x="137" y="36"/>
                  </a:cubicBezTo>
                  <a:cubicBezTo>
                    <a:pt x="112" y="85"/>
                    <a:pt x="86" y="134"/>
                    <a:pt x="60" y="183"/>
                  </a:cubicBezTo>
                  <a:cubicBezTo>
                    <a:pt x="53" y="195"/>
                    <a:pt x="56" y="201"/>
                    <a:pt x="68" y="207"/>
                  </a:cubicBezTo>
                  <a:cubicBezTo>
                    <a:pt x="82" y="214"/>
                    <a:pt x="95" y="222"/>
                    <a:pt x="109" y="229"/>
                  </a:cubicBezTo>
                  <a:cubicBezTo>
                    <a:pt x="118" y="234"/>
                    <a:pt x="117" y="240"/>
                    <a:pt x="113" y="247"/>
                  </a:cubicBezTo>
                  <a:cubicBezTo>
                    <a:pt x="109" y="254"/>
                    <a:pt x="105" y="262"/>
                    <a:pt x="95" y="257"/>
                  </a:cubicBezTo>
                  <a:cubicBezTo>
                    <a:pt x="67" y="242"/>
                    <a:pt x="40" y="228"/>
                    <a:pt x="12" y="214"/>
                  </a:cubicBezTo>
                  <a:cubicBezTo>
                    <a:pt x="0" y="207"/>
                    <a:pt x="5" y="199"/>
                    <a:pt x="9" y="192"/>
                  </a:cubicBezTo>
                  <a:cubicBezTo>
                    <a:pt x="27" y="157"/>
                    <a:pt x="45" y="124"/>
                    <a:pt x="63" y="90"/>
                  </a:cubicBezTo>
                  <a:cubicBezTo>
                    <a:pt x="74" y="69"/>
                    <a:pt x="86" y="48"/>
                    <a:pt x="97" y="26"/>
                  </a:cubicBezTo>
                  <a:cubicBezTo>
                    <a:pt x="111" y="0"/>
                    <a:pt x="109" y="4"/>
                    <a:pt x="132" y="17"/>
                  </a:cubicBezTo>
                  <a:cubicBezTo>
                    <a:pt x="136" y="19"/>
                    <a:pt x="139" y="22"/>
                    <a:pt x="14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6">
              <a:extLst>
                <a:ext uri="{FF2B5EF4-FFF2-40B4-BE49-F238E27FC236}">
                  <a16:creationId xmlns:a16="http://schemas.microsoft.com/office/drawing/2014/main" id="{C84B229C-92A5-B5E4-084D-9D2052D9C0F2}"/>
                </a:ext>
              </a:extLst>
            </p:cNvPr>
            <p:cNvSpPr/>
            <p:nvPr/>
          </p:nvSpPr>
          <p:spPr bwMode="auto">
            <a:xfrm>
              <a:off x="22301200" y="5195888"/>
              <a:ext cx="431800" cy="536575"/>
            </a:xfrm>
            <a:custGeom>
              <a:avLst/>
              <a:gdLst>
                <a:gd name="T0" fmla="*/ 37 w 137"/>
                <a:gd name="T1" fmla="*/ 42 h 170"/>
                <a:gd name="T2" fmla="*/ 32 w 137"/>
                <a:gd name="T3" fmla="*/ 72 h 170"/>
                <a:gd name="T4" fmla="*/ 23 w 137"/>
                <a:gd name="T5" fmla="*/ 94 h 170"/>
                <a:gd name="T6" fmla="*/ 9 w 137"/>
                <a:gd name="T7" fmla="*/ 98 h 170"/>
                <a:gd name="T8" fmla="*/ 1 w 137"/>
                <a:gd name="T9" fmla="*/ 85 h 170"/>
                <a:gd name="T10" fmla="*/ 3 w 137"/>
                <a:gd name="T11" fmla="*/ 72 h 170"/>
                <a:gd name="T12" fmla="*/ 50 w 137"/>
                <a:gd name="T13" fmla="*/ 8 h 170"/>
                <a:gd name="T14" fmla="*/ 72 w 137"/>
                <a:gd name="T15" fmla="*/ 8 h 170"/>
                <a:gd name="T16" fmla="*/ 74 w 137"/>
                <a:gd name="T17" fmla="*/ 28 h 170"/>
                <a:gd name="T18" fmla="*/ 69 w 137"/>
                <a:gd name="T19" fmla="*/ 40 h 170"/>
                <a:gd name="T20" fmla="*/ 71 w 137"/>
                <a:gd name="T21" fmla="*/ 52 h 170"/>
                <a:gd name="T22" fmla="*/ 82 w 137"/>
                <a:gd name="T23" fmla="*/ 47 h 170"/>
                <a:gd name="T24" fmla="*/ 105 w 137"/>
                <a:gd name="T25" fmla="*/ 16 h 170"/>
                <a:gd name="T26" fmla="*/ 118 w 137"/>
                <a:gd name="T27" fmla="*/ 8 h 170"/>
                <a:gd name="T28" fmla="*/ 132 w 137"/>
                <a:gd name="T29" fmla="*/ 14 h 170"/>
                <a:gd name="T30" fmla="*/ 130 w 137"/>
                <a:gd name="T31" fmla="*/ 29 h 170"/>
                <a:gd name="T32" fmla="*/ 113 w 137"/>
                <a:gd name="T33" fmla="*/ 48 h 170"/>
                <a:gd name="T34" fmla="*/ 113 w 137"/>
                <a:gd name="T35" fmla="*/ 67 h 170"/>
                <a:gd name="T36" fmla="*/ 132 w 137"/>
                <a:gd name="T37" fmla="*/ 152 h 170"/>
                <a:gd name="T38" fmla="*/ 114 w 137"/>
                <a:gd name="T39" fmla="*/ 168 h 170"/>
                <a:gd name="T40" fmla="*/ 100 w 137"/>
                <a:gd name="T41" fmla="*/ 163 h 170"/>
                <a:gd name="T42" fmla="*/ 102 w 137"/>
                <a:gd name="T43" fmla="*/ 146 h 170"/>
                <a:gd name="T44" fmla="*/ 99 w 137"/>
                <a:gd name="T45" fmla="*/ 95 h 170"/>
                <a:gd name="T46" fmla="*/ 87 w 137"/>
                <a:gd name="T47" fmla="*/ 87 h 170"/>
                <a:gd name="T48" fmla="*/ 82 w 137"/>
                <a:gd name="T49" fmla="*/ 96 h 170"/>
                <a:gd name="T50" fmla="*/ 61 w 137"/>
                <a:gd name="T51" fmla="*/ 131 h 170"/>
                <a:gd name="T52" fmla="*/ 47 w 137"/>
                <a:gd name="T53" fmla="*/ 134 h 170"/>
                <a:gd name="T54" fmla="*/ 39 w 137"/>
                <a:gd name="T55" fmla="*/ 121 h 170"/>
                <a:gd name="T56" fmla="*/ 50 w 137"/>
                <a:gd name="T57" fmla="*/ 88 h 170"/>
                <a:gd name="T58" fmla="*/ 37 w 137"/>
                <a:gd name="T59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70">
                  <a:moveTo>
                    <a:pt x="37" y="42"/>
                  </a:moveTo>
                  <a:cubicBezTo>
                    <a:pt x="35" y="55"/>
                    <a:pt x="34" y="64"/>
                    <a:pt x="32" y="72"/>
                  </a:cubicBezTo>
                  <a:cubicBezTo>
                    <a:pt x="30" y="80"/>
                    <a:pt x="27" y="88"/>
                    <a:pt x="23" y="94"/>
                  </a:cubicBezTo>
                  <a:cubicBezTo>
                    <a:pt x="21" y="97"/>
                    <a:pt x="13" y="99"/>
                    <a:pt x="9" y="98"/>
                  </a:cubicBezTo>
                  <a:cubicBezTo>
                    <a:pt x="5" y="96"/>
                    <a:pt x="2" y="89"/>
                    <a:pt x="1" y="85"/>
                  </a:cubicBezTo>
                  <a:cubicBezTo>
                    <a:pt x="0" y="81"/>
                    <a:pt x="1" y="75"/>
                    <a:pt x="3" y="72"/>
                  </a:cubicBezTo>
                  <a:cubicBezTo>
                    <a:pt x="18" y="50"/>
                    <a:pt x="34" y="29"/>
                    <a:pt x="50" y="8"/>
                  </a:cubicBezTo>
                  <a:cubicBezTo>
                    <a:pt x="56" y="0"/>
                    <a:pt x="67" y="1"/>
                    <a:pt x="72" y="8"/>
                  </a:cubicBezTo>
                  <a:cubicBezTo>
                    <a:pt x="76" y="12"/>
                    <a:pt x="75" y="21"/>
                    <a:pt x="74" y="28"/>
                  </a:cubicBezTo>
                  <a:cubicBezTo>
                    <a:pt x="74" y="32"/>
                    <a:pt x="70" y="35"/>
                    <a:pt x="69" y="40"/>
                  </a:cubicBezTo>
                  <a:cubicBezTo>
                    <a:pt x="68" y="43"/>
                    <a:pt x="70" y="48"/>
                    <a:pt x="71" y="52"/>
                  </a:cubicBezTo>
                  <a:cubicBezTo>
                    <a:pt x="75" y="50"/>
                    <a:pt x="80" y="50"/>
                    <a:pt x="82" y="47"/>
                  </a:cubicBezTo>
                  <a:cubicBezTo>
                    <a:pt x="90" y="37"/>
                    <a:pt x="97" y="26"/>
                    <a:pt x="105" y="16"/>
                  </a:cubicBezTo>
                  <a:cubicBezTo>
                    <a:pt x="108" y="12"/>
                    <a:pt x="113" y="8"/>
                    <a:pt x="118" y="8"/>
                  </a:cubicBezTo>
                  <a:cubicBezTo>
                    <a:pt x="123" y="8"/>
                    <a:pt x="130" y="10"/>
                    <a:pt x="132" y="14"/>
                  </a:cubicBezTo>
                  <a:cubicBezTo>
                    <a:pt x="134" y="18"/>
                    <a:pt x="133" y="25"/>
                    <a:pt x="130" y="29"/>
                  </a:cubicBezTo>
                  <a:cubicBezTo>
                    <a:pt x="125" y="36"/>
                    <a:pt x="119" y="42"/>
                    <a:pt x="113" y="48"/>
                  </a:cubicBezTo>
                  <a:cubicBezTo>
                    <a:pt x="107" y="54"/>
                    <a:pt x="106" y="60"/>
                    <a:pt x="113" y="67"/>
                  </a:cubicBezTo>
                  <a:cubicBezTo>
                    <a:pt x="137" y="91"/>
                    <a:pt x="137" y="122"/>
                    <a:pt x="132" y="152"/>
                  </a:cubicBezTo>
                  <a:cubicBezTo>
                    <a:pt x="131" y="159"/>
                    <a:pt x="121" y="165"/>
                    <a:pt x="114" y="168"/>
                  </a:cubicBezTo>
                  <a:cubicBezTo>
                    <a:pt x="111" y="170"/>
                    <a:pt x="102" y="166"/>
                    <a:pt x="100" y="163"/>
                  </a:cubicBezTo>
                  <a:cubicBezTo>
                    <a:pt x="98" y="158"/>
                    <a:pt x="99" y="150"/>
                    <a:pt x="102" y="146"/>
                  </a:cubicBezTo>
                  <a:cubicBezTo>
                    <a:pt x="112" y="128"/>
                    <a:pt x="109" y="111"/>
                    <a:pt x="99" y="95"/>
                  </a:cubicBezTo>
                  <a:cubicBezTo>
                    <a:pt x="97" y="91"/>
                    <a:pt x="91" y="89"/>
                    <a:pt x="87" y="87"/>
                  </a:cubicBezTo>
                  <a:cubicBezTo>
                    <a:pt x="86" y="90"/>
                    <a:pt x="84" y="93"/>
                    <a:pt x="82" y="96"/>
                  </a:cubicBezTo>
                  <a:cubicBezTo>
                    <a:pt x="75" y="108"/>
                    <a:pt x="69" y="120"/>
                    <a:pt x="61" y="131"/>
                  </a:cubicBezTo>
                  <a:cubicBezTo>
                    <a:pt x="59" y="134"/>
                    <a:pt x="51" y="136"/>
                    <a:pt x="47" y="134"/>
                  </a:cubicBezTo>
                  <a:cubicBezTo>
                    <a:pt x="43" y="132"/>
                    <a:pt x="38" y="125"/>
                    <a:pt x="39" y="121"/>
                  </a:cubicBezTo>
                  <a:cubicBezTo>
                    <a:pt x="41" y="110"/>
                    <a:pt x="46" y="99"/>
                    <a:pt x="50" y="88"/>
                  </a:cubicBezTo>
                  <a:cubicBezTo>
                    <a:pt x="56" y="71"/>
                    <a:pt x="54" y="59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7">
              <a:extLst>
                <a:ext uri="{FF2B5EF4-FFF2-40B4-BE49-F238E27FC236}">
                  <a16:creationId xmlns:a16="http://schemas.microsoft.com/office/drawing/2014/main" id="{B603601E-82CD-D66E-7876-19455B6DBC0F}"/>
                </a:ext>
              </a:extLst>
            </p:cNvPr>
            <p:cNvSpPr/>
            <p:nvPr/>
          </p:nvSpPr>
          <p:spPr bwMode="auto">
            <a:xfrm>
              <a:off x="23001288" y="3028950"/>
              <a:ext cx="742950" cy="230188"/>
            </a:xfrm>
            <a:custGeom>
              <a:avLst/>
              <a:gdLst>
                <a:gd name="T0" fmla="*/ 235 w 235"/>
                <a:gd name="T1" fmla="*/ 34 h 73"/>
                <a:gd name="T2" fmla="*/ 228 w 235"/>
                <a:gd name="T3" fmla="*/ 67 h 73"/>
                <a:gd name="T4" fmla="*/ 217 w 235"/>
                <a:gd name="T5" fmla="*/ 72 h 73"/>
                <a:gd name="T6" fmla="*/ 48 w 235"/>
                <a:gd name="T7" fmla="*/ 47 h 73"/>
                <a:gd name="T8" fmla="*/ 15 w 235"/>
                <a:gd name="T9" fmla="*/ 43 h 73"/>
                <a:gd name="T10" fmla="*/ 3 w 235"/>
                <a:gd name="T11" fmla="*/ 26 h 73"/>
                <a:gd name="T12" fmla="*/ 4 w 235"/>
                <a:gd name="T13" fmla="*/ 15 h 73"/>
                <a:gd name="T14" fmla="*/ 22 w 235"/>
                <a:gd name="T15" fmla="*/ 1 h 73"/>
                <a:gd name="T16" fmla="*/ 162 w 235"/>
                <a:gd name="T17" fmla="*/ 23 h 73"/>
                <a:gd name="T18" fmla="*/ 235 w 235"/>
                <a:gd name="T19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73">
                  <a:moveTo>
                    <a:pt x="235" y="34"/>
                  </a:moveTo>
                  <a:cubicBezTo>
                    <a:pt x="233" y="46"/>
                    <a:pt x="232" y="57"/>
                    <a:pt x="228" y="67"/>
                  </a:cubicBezTo>
                  <a:cubicBezTo>
                    <a:pt x="228" y="70"/>
                    <a:pt x="221" y="73"/>
                    <a:pt x="217" y="72"/>
                  </a:cubicBezTo>
                  <a:cubicBezTo>
                    <a:pt x="160" y="64"/>
                    <a:pt x="104" y="56"/>
                    <a:pt x="48" y="47"/>
                  </a:cubicBezTo>
                  <a:cubicBezTo>
                    <a:pt x="37" y="46"/>
                    <a:pt x="26" y="44"/>
                    <a:pt x="15" y="43"/>
                  </a:cubicBezTo>
                  <a:cubicBezTo>
                    <a:pt x="4" y="42"/>
                    <a:pt x="0" y="36"/>
                    <a:pt x="3" y="26"/>
                  </a:cubicBezTo>
                  <a:cubicBezTo>
                    <a:pt x="4" y="22"/>
                    <a:pt x="4" y="19"/>
                    <a:pt x="4" y="15"/>
                  </a:cubicBezTo>
                  <a:cubicBezTo>
                    <a:pt x="5" y="4"/>
                    <a:pt x="11" y="0"/>
                    <a:pt x="22" y="1"/>
                  </a:cubicBezTo>
                  <a:cubicBezTo>
                    <a:pt x="69" y="9"/>
                    <a:pt x="116" y="16"/>
                    <a:pt x="162" y="23"/>
                  </a:cubicBezTo>
                  <a:cubicBezTo>
                    <a:pt x="186" y="27"/>
                    <a:pt x="209" y="30"/>
                    <a:pt x="23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58">
              <a:extLst>
                <a:ext uri="{FF2B5EF4-FFF2-40B4-BE49-F238E27FC236}">
                  <a16:creationId xmlns:a16="http://schemas.microsoft.com/office/drawing/2014/main" id="{56AF823D-C264-4508-5801-780B59C4028C}"/>
                </a:ext>
              </a:extLst>
            </p:cNvPr>
            <p:cNvSpPr/>
            <p:nvPr/>
          </p:nvSpPr>
          <p:spPr bwMode="auto">
            <a:xfrm>
              <a:off x="22490113" y="239713"/>
              <a:ext cx="698500" cy="471488"/>
            </a:xfrm>
            <a:custGeom>
              <a:avLst/>
              <a:gdLst>
                <a:gd name="T0" fmla="*/ 221 w 221"/>
                <a:gd name="T1" fmla="*/ 33 h 149"/>
                <a:gd name="T2" fmla="*/ 208 w 221"/>
                <a:gd name="T3" fmla="*/ 38 h 149"/>
                <a:gd name="T4" fmla="*/ 32 w 221"/>
                <a:gd name="T5" fmla="*/ 144 h 149"/>
                <a:gd name="T6" fmla="*/ 15 w 221"/>
                <a:gd name="T7" fmla="*/ 140 h 149"/>
                <a:gd name="T8" fmla="*/ 23 w 221"/>
                <a:gd name="T9" fmla="*/ 102 h 149"/>
                <a:gd name="T10" fmla="*/ 180 w 221"/>
                <a:gd name="T11" fmla="*/ 8 h 149"/>
                <a:gd name="T12" fmla="*/ 198 w 221"/>
                <a:gd name="T13" fmla="*/ 2 h 149"/>
                <a:gd name="T14" fmla="*/ 216 w 221"/>
                <a:gd name="T15" fmla="*/ 27 h 149"/>
                <a:gd name="T16" fmla="*/ 221 w 221"/>
                <a:gd name="T17" fmla="*/ 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149">
                  <a:moveTo>
                    <a:pt x="221" y="33"/>
                  </a:moveTo>
                  <a:cubicBezTo>
                    <a:pt x="216" y="35"/>
                    <a:pt x="212" y="36"/>
                    <a:pt x="208" y="38"/>
                  </a:cubicBezTo>
                  <a:cubicBezTo>
                    <a:pt x="149" y="73"/>
                    <a:pt x="91" y="109"/>
                    <a:pt x="32" y="144"/>
                  </a:cubicBezTo>
                  <a:cubicBezTo>
                    <a:pt x="25" y="149"/>
                    <a:pt x="20" y="148"/>
                    <a:pt x="15" y="140"/>
                  </a:cubicBezTo>
                  <a:cubicBezTo>
                    <a:pt x="0" y="117"/>
                    <a:pt x="0" y="117"/>
                    <a:pt x="23" y="102"/>
                  </a:cubicBezTo>
                  <a:cubicBezTo>
                    <a:pt x="75" y="71"/>
                    <a:pt x="127" y="39"/>
                    <a:pt x="180" y="8"/>
                  </a:cubicBezTo>
                  <a:cubicBezTo>
                    <a:pt x="185" y="4"/>
                    <a:pt x="195" y="0"/>
                    <a:pt x="198" y="2"/>
                  </a:cubicBezTo>
                  <a:cubicBezTo>
                    <a:pt x="205" y="9"/>
                    <a:pt x="210" y="18"/>
                    <a:pt x="216" y="27"/>
                  </a:cubicBezTo>
                  <a:cubicBezTo>
                    <a:pt x="218" y="29"/>
                    <a:pt x="219" y="31"/>
                    <a:pt x="2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9">
              <a:extLst>
                <a:ext uri="{FF2B5EF4-FFF2-40B4-BE49-F238E27FC236}">
                  <a16:creationId xmlns:a16="http://schemas.microsoft.com/office/drawing/2014/main" id="{4D557E3F-9944-981A-5D44-C711E389CFED}"/>
                </a:ext>
              </a:extLst>
            </p:cNvPr>
            <p:cNvSpPr/>
            <p:nvPr/>
          </p:nvSpPr>
          <p:spPr bwMode="auto">
            <a:xfrm>
              <a:off x="15687675" y="134938"/>
              <a:ext cx="671512" cy="509588"/>
            </a:xfrm>
            <a:custGeom>
              <a:avLst/>
              <a:gdLst>
                <a:gd name="T0" fmla="*/ 21 w 213"/>
                <a:gd name="T1" fmla="*/ 0 h 161"/>
                <a:gd name="T2" fmla="*/ 91 w 213"/>
                <a:gd name="T3" fmla="*/ 45 h 161"/>
                <a:gd name="T4" fmla="*/ 201 w 213"/>
                <a:gd name="T5" fmla="*/ 116 h 161"/>
                <a:gd name="T6" fmla="*/ 205 w 213"/>
                <a:gd name="T7" fmla="*/ 139 h 161"/>
                <a:gd name="T8" fmla="*/ 179 w 213"/>
                <a:gd name="T9" fmla="*/ 150 h 161"/>
                <a:gd name="T10" fmla="*/ 14 w 213"/>
                <a:gd name="T11" fmla="*/ 44 h 161"/>
                <a:gd name="T12" fmla="*/ 9 w 213"/>
                <a:gd name="T13" fmla="*/ 18 h 161"/>
                <a:gd name="T14" fmla="*/ 21 w 213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1">
                  <a:moveTo>
                    <a:pt x="21" y="0"/>
                  </a:moveTo>
                  <a:cubicBezTo>
                    <a:pt x="45" y="15"/>
                    <a:pt x="68" y="30"/>
                    <a:pt x="91" y="45"/>
                  </a:cubicBezTo>
                  <a:cubicBezTo>
                    <a:pt x="128" y="68"/>
                    <a:pt x="164" y="93"/>
                    <a:pt x="201" y="116"/>
                  </a:cubicBezTo>
                  <a:cubicBezTo>
                    <a:pt x="213" y="123"/>
                    <a:pt x="212" y="130"/>
                    <a:pt x="205" y="139"/>
                  </a:cubicBezTo>
                  <a:cubicBezTo>
                    <a:pt x="198" y="147"/>
                    <a:pt x="196" y="161"/>
                    <a:pt x="179" y="150"/>
                  </a:cubicBezTo>
                  <a:cubicBezTo>
                    <a:pt x="125" y="114"/>
                    <a:pt x="70" y="79"/>
                    <a:pt x="14" y="44"/>
                  </a:cubicBezTo>
                  <a:cubicBezTo>
                    <a:pt x="1" y="36"/>
                    <a:pt x="0" y="29"/>
                    <a:pt x="9" y="18"/>
                  </a:cubicBezTo>
                  <a:cubicBezTo>
                    <a:pt x="13" y="13"/>
                    <a:pt x="16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0">
              <a:extLst>
                <a:ext uri="{FF2B5EF4-FFF2-40B4-BE49-F238E27FC236}">
                  <a16:creationId xmlns:a16="http://schemas.microsoft.com/office/drawing/2014/main" id="{F062BDE0-A5CB-25D9-B092-40211B818764}"/>
                </a:ext>
              </a:extLst>
            </p:cNvPr>
            <p:cNvSpPr/>
            <p:nvPr/>
          </p:nvSpPr>
          <p:spPr bwMode="auto">
            <a:xfrm>
              <a:off x="19791363" y="6102350"/>
              <a:ext cx="581025" cy="357188"/>
            </a:xfrm>
            <a:custGeom>
              <a:avLst/>
              <a:gdLst>
                <a:gd name="T0" fmla="*/ 36 w 184"/>
                <a:gd name="T1" fmla="*/ 68 h 113"/>
                <a:gd name="T2" fmla="*/ 126 w 184"/>
                <a:gd name="T3" fmla="*/ 9 h 113"/>
                <a:gd name="T4" fmla="*/ 134 w 184"/>
                <a:gd name="T5" fmla="*/ 2 h 113"/>
                <a:gd name="T6" fmla="*/ 148 w 184"/>
                <a:gd name="T7" fmla="*/ 2 h 113"/>
                <a:gd name="T8" fmla="*/ 150 w 184"/>
                <a:gd name="T9" fmla="*/ 14 h 113"/>
                <a:gd name="T10" fmla="*/ 147 w 184"/>
                <a:gd name="T11" fmla="*/ 31 h 113"/>
                <a:gd name="T12" fmla="*/ 155 w 184"/>
                <a:gd name="T13" fmla="*/ 29 h 113"/>
                <a:gd name="T14" fmla="*/ 178 w 184"/>
                <a:gd name="T15" fmla="*/ 33 h 113"/>
                <a:gd name="T16" fmla="*/ 170 w 184"/>
                <a:gd name="T17" fmla="*/ 54 h 113"/>
                <a:gd name="T18" fmla="*/ 150 w 184"/>
                <a:gd name="T19" fmla="*/ 79 h 113"/>
                <a:gd name="T20" fmla="*/ 138 w 184"/>
                <a:gd name="T21" fmla="*/ 91 h 113"/>
                <a:gd name="T22" fmla="*/ 130 w 184"/>
                <a:gd name="T23" fmla="*/ 85 h 113"/>
                <a:gd name="T24" fmla="*/ 133 w 184"/>
                <a:gd name="T25" fmla="*/ 67 h 113"/>
                <a:gd name="T26" fmla="*/ 125 w 184"/>
                <a:gd name="T27" fmla="*/ 33 h 113"/>
                <a:gd name="T28" fmla="*/ 111 w 184"/>
                <a:gd name="T29" fmla="*/ 38 h 113"/>
                <a:gd name="T30" fmla="*/ 77 w 184"/>
                <a:gd name="T31" fmla="*/ 83 h 113"/>
                <a:gd name="T32" fmla="*/ 68 w 184"/>
                <a:gd name="T33" fmla="*/ 99 h 113"/>
                <a:gd name="T34" fmla="*/ 52 w 184"/>
                <a:gd name="T35" fmla="*/ 102 h 113"/>
                <a:gd name="T36" fmla="*/ 31 w 184"/>
                <a:gd name="T37" fmla="*/ 105 h 113"/>
                <a:gd name="T38" fmla="*/ 14 w 184"/>
                <a:gd name="T39" fmla="*/ 111 h 113"/>
                <a:gd name="T40" fmla="*/ 2 w 184"/>
                <a:gd name="T41" fmla="*/ 92 h 113"/>
                <a:gd name="T42" fmla="*/ 32 w 184"/>
                <a:gd name="T43" fmla="*/ 25 h 113"/>
                <a:gd name="T44" fmla="*/ 53 w 184"/>
                <a:gd name="T45" fmla="*/ 20 h 113"/>
                <a:gd name="T46" fmla="*/ 50 w 184"/>
                <a:gd name="T47" fmla="*/ 41 h 113"/>
                <a:gd name="T48" fmla="*/ 36 w 184"/>
                <a:gd name="T49" fmla="*/ 6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13">
                  <a:moveTo>
                    <a:pt x="36" y="68"/>
                  </a:moveTo>
                  <a:cubicBezTo>
                    <a:pt x="70" y="52"/>
                    <a:pt x="103" y="37"/>
                    <a:pt x="126" y="9"/>
                  </a:cubicBezTo>
                  <a:cubicBezTo>
                    <a:pt x="128" y="6"/>
                    <a:pt x="131" y="3"/>
                    <a:pt x="134" y="2"/>
                  </a:cubicBezTo>
                  <a:cubicBezTo>
                    <a:pt x="138" y="1"/>
                    <a:pt x="144" y="0"/>
                    <a:pt x="148" y="2"/>
                  </a:cubicBezTo>
                  <a:cubicBezTo>
                    <a:pt x="150" y="4"/>
                    <a:pt x="150" y="10"/>
                    <a:pt x="150" y="14"/>
                  </a:cubicBezTo>
                  <a:cubicBezTo>
                    <a:pt x="150" y="19"/>
                    <a:pt x="148" y="24"/>
                    <a:pt x="147" y="31"/>
                  </a:cubicBezTo>
                  <a:cubicBezTo>
                    <a:pt x="152" y="30"/>
                    <a:pt x="154" y="30"/>
                    <a:pt x="155" y="29"/>
                  </a:cubicBezTo>
                  <a:cubicBezTo>
                    <a:pt x="164" y="23"/>
                    <a:pt x="173" y="23"/>
                    <a:pt x="178" y="33"/>
                  </a:cubicBezTo>
                  <a:cubicBezTo>
                    <a:pt x="184" y="43"/>
                    <a:pt x="176" y="48"/>
                    <a:pt x="170" y="54"/>
                  </a:cubicBezTo>
                  <a:cubicBezTo>
                    <a:pt x="162" y="61"/>
                    <a:pt x="157" y="71"/>
                    <a:pt x="150" y="79"/>
                  </a:cubicBezTo>
                  <a:cubicBezTo>
                    <a:pt x="147" y="83"/>
                    <a:pt x="143" y="88"/>
                    <a:pt x="138" y="91"/>
                  </a:cubicBezTo>
                  <a:cubicBezTo>
                    <a:pt x="137" y="92"/>
                    <a:pt x="130" y="87"/>
                    <a:pt x="130" y="85"/>
                  </a:cubicBezTo>
                  <a:cubicBezTo>
                    <a:pt x="129" y="79"/>
                    <a:pt x="130" y="72"/>
                    <a:pt x="133" y="67"/>
                  </a:cubicBezTo>
                  <a:cubicBezTo>
                    <a:pt x="139" y="58"/>
                    <a:pt x="135" y="36"/>
                    <a:pt x="125" y="33"/>
                  </a:cubicBezTo>
                  <a:cubicBezTo>
                    <a:pt x="121" y="32"/>
                    <a:pt x="114" y="34"/>
                    <a:pt x="111" y="38"/>
                  </a:cubicBezTo>
                  <a:cubicBezTo>
                    <a:pt x="99" y="52"/>
                    <a:pt x="88" y="68"/>
                    <a:pt x="77" y="83"/>
                  </a:cubicBezTo>
                  <a:cubicBezTo>
                    <a:pt x="74" y="88"/>
                    <a:pt x="71" y="94"/>
                    <a:pt x="68" y="99"/>
                  </a:cubicBezTo>
                  <a:cubicBezTo>
                    <a:pt x="64" y="105"/>
                    <a:pt x="59" y="107"/>
                    <a:pt x="52" y="102"/>
                  </a:cubicBezTo>
                  <a:cubicBezTo>
                    <a:pt x="45" y="98"/>
                    <a:pt x="38" y="97"/>
                    <a:pt x="31" y="105"/>
                  </a:cubicBezTo>
                  <a:cubicBezTo>
                    <a:pt x="27" y="109"/>
                    <a:pt x="17" y="113"/>
                    <a:pt x="14" y="111"/>
                  </a:cubicBezTo>
                  <a:cubicBezTo>
                    <a:pt x="9" y="106"/>
                    <a:pt x="0" y="96"/>
                    <a:pt x="2" y="92"/>
                  </a:cubicBezTo>
                  <a:cubicBezTo>
                    <a:pt x="10" y="69"/>
                    <a:pt x="21" y="47"/>
                    <a:pt x="32" y="25"/>
                  </a:cubicBezTo>
                  <a:cubicBezTo>
                    <a:pt x="36" y="18"/>
                    <a:pt x="45" y="12"/>
                    <a:pt x="53" y="20"/>
                  </a:cubicBezTo>
                  <a:cubicBezTo>
                    <a:pt x="62" y="28"/>
                    <a:pt x="53" y="34"/>
                    <a:pt x="50" y="41"/>
                  </a:cubicBezTo>
                  <a:cubicBezTo>
                    <a:pt x="45" y="50"/>
                    <a:pt x="40" y="59"/>
                    <a:pt x="3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61">
              <a:extLst>
                <a:ext uri="{FF2B5EF4-FFF2-40B4-BE49-F238E27FC236}">
                  <a16:creationId xmlns:a16="http://schemas.microsoft.com/office/drawing/2014/main" id="{A712E072-84AC-1141-2E2C-45C39F4E3FD9}"/>
                </a:ext>
              </a:extLst>
            </p:cNvPr>
            <p:cNvSpPr/>
            <p:nvPr/>
          </p:nvSpPr>
          <p:spPr bwMode="auto">
            <a:xfrm>
              <a:off x="21404263" y="6054725"/>
              <a:ext cx="508000" cy="223838"/>
            </a:xfrm>
            <a:custGeom>
              <a:avLst/>
              <a:gdLst>
                <a:gd name="T0" fmla="*/ 59 w 161"/>
                <a:gd name="T1" fmla="*/ 68 h 71"/>
                <a:gd name="T2" fmla="*/ 3 w 161"/>
                <a:gd name="T3" fmla="*/ 42 h 71"/>
                <a:gd name="T4" fmla="*/ 17 w 161"/>
                <a:gd name="T5" fmla="*/ 27 h 71"/>
                <a:gd name="T6" fmla="*/ 115 w 161"/>
                <a:gd name="T7" fmla="*/ 7 h 71"/>
                <a:gd name="T8" fmla="*/ 146 w 161"/>
                <a:gd name="T9" fmla="*/ 2 h 71"/>
                <a:gd name="T10" fmla="*/ 152 w 161"/>
                <a:gd name="T11" fmla="*/ 26 h 71"/>
                <a:gd name="T12" fmla="*/ 59 w 161"/>
                <a:gd name="T13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71">
                  <a:moveTo>
                    <a:pt x="59" y="68"/>
                  </a:moveTo>
                  <a:cubicBezTo>
                    <a:pt x="22" y="68"/>
                    <a:pt x="8" y="59"/>
                    <a:pt x="3" y="42"/>
                  </a:cubicBezTo>
                  <a:cubicBezTo>
                    <a:pt x="0" y="30"/>
                    <a:pt x="4" y="25"/>
                    <a:pt x="17" y="27"/>
                  </a:cubicBezTo>
                  <a:cubicBezTo>
                    <a:pt x="52" y="32"/>
                    <a:pt x="84" y="24"/>
                    <a:pt x="115" y="7"/>
                  </a:cubicBezTo>
                  <a:cubicBezTo>
                    <a:pt x="123" y="2"/>
                    <a:pt x="135" y="0"/>
                    <a:pt x="146" y="2"/>
                  </a:cubicBezTo>
                  <a:cubicBezTo>
                    <a:pt x="157" y="3"/>
                    <a:pt x="161" y="19"/>
                    <a:pt x="152" y="26"/>
                  </a:cubicBezTo>
                  <a:cubicBezTo>
                    <a:pt x="121" y="50"/>
                    <a:pt x="89" y="71"/>
                    <a:pt x="5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62">
              <a:extLst>
                <a:ext uri="{FF2B5EF4-FFF2-40B4-BE49-F238E27FC236}">
                  <a16:creationId xmlns:a16="http://schemas.microsoft.com/office/drawing/2014/main" id="{4337E7E2-A59A-6918-5417-1EB8E24744D6}"/>
                </a:ext>
              </a:extLst>
            </p:cNvPr>
            <p:cNvSpPr/>
            <p:nvPr/>
          </p:nvSpPr>
          <p:spPr bwMode="auto">
            <a:xfrm>
              <a:off x="16486188" y="4778375"/>
              <a:ext cx="125412" cy="127000"/>
            </a:xfrm>
            <a:custGeom>
              <a:avLst/>
              <a:gdLst>
                <a:gd name="T0" fmla="*/ 40 w 40"/>
                <a:gd name="T1" fmla="*/ 30 h 40"/>
                <a:gd name="T2" fmla="*/ 29 w 40"/>
                <a:gd name="T3" fmla="*/ 39 h 40"/>
                <a:gd name="T4" fmla="*/ 2 w 40"/>
                <a:gd name="T5" fmla="*/ 14 h 40"/>
                <a:gd name="T6" fmla="*/ 16 w 40"/>
                <a:gd name="T7" fmla="*/ 3 h 40"/>
                <a:gd name="T8" fmla="*/ 40 w 40"/>
                <a:gd name="T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40" y="30"/>
                  </a:moveTo>
                  <a:cubicBezTo>
                    <a:pt x="37" y="32"/>
                    <a:pt x="34" y="38"/>
                    <a:pt x="29" y="39"/>
                  </a:cubicBezTo>
                  <a:cubicBezTo>
                    <a:pt x="19" y="40"/>
                    <a:pt x="0" y="23"/>
                    <a:pt x="2" y="14"/>
                  </a:cubicBezTo>
                  <a:cubicBezTo>
                    <a:pt x="3" y="9"/>
                    <a:pt x="10" y="4"/>
                    <a:pt x="16" y="3"/>
                  </a:cubicBezTo>
                  <a:cubicBezTo>
                    <a:pt x="27" y="0"/>
                    <a:pt x="39" y="14"/>
                    <a:pt x="4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3">
              <a:extLst>
                <a:ext uri="{FF2B5EF4-FFF2-40B4-BE49-F238E27FC236}">
                  <a16:creationId xmlns:a16="http://schemas.microsoft.com/office/drawing/2014/main" id="{E9774772-49CE-EA13-B664-AC17A749623B}"/>
                </a:ext>
              </a:extLst>
            </p:cNvPr>
            <p:cNvSpPr/>
            <p:nvPr/>
          </p:nvSpPr>
          <p:spPr bwMode="auto">
            <a:xfrm>
              <a:off x="16652875" y="4943475"/>
              <a:ext cx="136525" cy="131763"/>
            </a:xfrm>
            <a:custGeom>
              <a:avLst/>
              <a:gdLst>
                <a:gd name="T0" fmla="*/ 43 w 43"/>
                <a:gd name="T1" fmla="*/ 28 h 42"/>
                <a:gd name="T2" fmla="*/ 24 w 43"/>
                <a:gd name="T3" fmla="*/ 37 h 42"/>
                <a:gd name="T4" fmla="*/ 1 w 43"/>
                <a:gd name="T5" fmla="*/ 18 h 42"/>
                <a:gd name="T6" fmla="*/ 2 w 43"/>
                <a:gd name="T7" fmla="*/ 7 h 42"/>
                <a:gd name="T8" fmla="*/ 43 w 43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28"/>
                  </a:moveTo>
                  <a:cubicBezTo>
                    <a:pt x="43" y="37"/>
                    <a:pt x="34" y="42"/>
                    <a:pt x="24" y="37"/>
                  </a:cubicBezTo>
                  <a:cubicBezTo>
                    <a:pt x="16" y="32"/>
                    <a:pt x="8" y="25"/>
                    <a:pt x="1" y="18"/>
                  </a:cubicBezTo>
                  <a:cubicBezTo>
                    <a:pt x="0" y="16"/>
                    <a:pt x="0" y="9"/>
                    <a:pt x="2" y="7"/>
                  </a:cubicBezTo>
                  <a:cubicBezTo>
                    <a:pt x="13" y="0"/>
                    <a:pt x="42" y="15"/>
                    <a:pt x="4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3">
              <a:extLst>
                <a:ext uri="{FF2B5EF4-FFF2-40B4-BE49-F238E27FC236}">
                  <a16:creationId xmlns:a16="http://schemas.microsoft.com/office/drawing/2014/main" id="{9F6C191F-4DB6-ECAB-E53C-508C83690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68713" y="-493712"/>
              <a:ext cx="6076950" cy="6075363"/>
            </a:xfrm>
            <a:custGeom>
              <a:avLst/>
              <a:gdLst>
                <a:gd name="T0" fmla="*/ 1922 w 1925"/>
                <a:gd name="T1" fmla="*/ 963 h 1923"/>
                <a:gd name="T2" fmla="*/ 3 w 1925"/>
                <a:gd name="T3" fmla="*/ 955 h 1923"/>
                <a:gd name="T4" fmla="*/ 1027 w 1925"/>
                <a:gd name="T5" fmla="*/ 409 h 1923"/>
                <a:gd name="T6" fmla="*/ 1155 w 1925"/>
                <a:gd name="T7" fmla="*/ 498 h 1923"/>
                <a:gd name="T8" fmla="*/ 1499 w 1925"/>
                <a:gd name="T9" fmla="*/ 738 h 1923"/>
                <a:gd name="T10" fmla="*/ 1574 w 1925"/>
                <a:gd name="T11" fmla="*/ 643 h 1923"/>
                <a:gd name="T12" fmla="*/ 1461 w 1925"/>
                <a:gd name="T13" fmla="*/ 546 h 1923"/>
                <a:gd name="T14" fmla="*/ 1457 w 1925"/>
                <a:gd name="T15" fmla="*/ 403 h 1923"/>
                <a:gd name="T16" fmla="*/ 1338 w 1925"/>
                <a:gd name="T17" fmla="*/ 399 h 1923"/>
                <a:gd name="T18" fmla="*/ 1331 w 1925"/>
                <a:gd name="T19" fmla="*/ 472 h 1923"/>
                <a:gd name="T20" fmla="*/ 1038 w 1925"/>
                <a:gd name="T21" fmla="*/ 267 h 1923"/>
                <a:gd name="T22" fmla="*/ 1025 w 1925"/>
                <a:gd name="T23" fmla="*/ 127 h 1923"/>
                <a:gd name="T24" fmla="*/ 900 w 1925"/>
                <a:gd name="T25" fmla="*/ 128 h 1923"/>
                <a:gd name="T26" fmla="*/ 885 w 1925"/>
                <a:gd name="T27" fmla="*/ 269 h 1923"/>
                <a:gd name="T28" fmla="*/ 592 w 1925"/>
                <a:gd name="T29" fmla="*/ 471 h 1923"/>
                <a:gd name="T30" fmla="*/ 578 w 1925"/>
                <a:gd name="T31" fmla="*/ 382 h 1923"/>
                <a:gd name="T32" fmla="*/ 465 w 1925"/>
                <a:gd name="T33" fmla="*/ 420 h 1923"/>
                <a:gd name="T34" fmla="*/ 446 w 1925"/>
                <a:gd name="T35" fmla="*/ 576 h 1923"/>
                <a:gd name="T36" fmla="*/ 336 w 1925"/>
                <a:gd name="T37" fmla="*/ 717 h 1923"/>
                <a:gd name="T38" fmla="*/ 450 w 1925"/>
                <a:gd name="T39" fmla="*/ 721 h 1923"/>
                <a:gd name="T40" fmla="*/ 899 w 1925"/>
                <a:gd name="T41" fmla="*/ 408 h 1923"/>
                <a:gd name="T42" fmla="*/ 890 w 1925"/>
                <a:gd name="T43" fmla="*/ 507 h 1923"/>
                <a:gd name="T44" fmla="*/ 467 w 1925"/>
                <a:gd name="T45" fmla="*/ 803 h 1923"/>
                <a:gd name="T46" fmla="*/ 332 w 1925"/>
                <a:gd name="T47" fmla="*/ 953 h 1923"/>
                <a:gd name="T48" fmla="*/ 440 w 1925"/>
                <a:gd name="T49" fmla="*/ 971 h 1923"/>
                <a:gd name="T50" fmla="*/ 464 w 1925"/>
                <a:gd name="T51" fmla="*/ 1033 h 1923"/>
                <a:gd name="T52" fmla="*/ 355 w 1925"/>
                <a:gd name="T53" fmla="*/ 1124 h 1923"/>
                <a:gd name="T54" fmla="*/ 428 w 1925"/>
                <a:gd name="T55" fmla="*/ 1221 h 1923"/>
                <a:gd name="T56" fmla="*/ 464 w 1925"/>
                <a:gd name="T57" fmla="*/ 1208 h 1923"/>
                <a:gd name="T58" fmla="*/ 454 w 1925"/>
                <a:gd name="T59" fmla="*/ 1296 h 1923"/>
                <a:gd name="T60" fmla="*/ 331 w 1925"/>
                <a:gd name="T61" fmla="*/ 1401 h 1923"/>
                <a:gd name="T62" fmla="*/ 427 w 1925"/>
                <a:gd name="T63" fmla="*/ 1465 h 1923"/>
                <a:gd name="T64" fmla="*/ 831 w 1925"/>
                <a:gd name="T65" fmla="*/ 1182 h 1923"/>
                <a:gd name="T66" fmla="*/ 899 w 1925"/>
                <a:gd name="T67" fmla="*/ 1152 h 1923"/>
                <a:gd name="T68" fmla="*/ 887 w 1925"/>
                <a:gd name="T69" fmla="*/ 1236 h 1923"/>
                <a:gd name="T70" fmla="*/ 415 w 1925"/>
                <a:gd name="T71" fmla="*/ 1565 h 1923"/>
                <a:gd name="T72" fmla="*/ 490 w 1925"/>
                <a:gd name="T73" fmla="*/ 1661 h 1923"/>
                <a:gd name="T74" fmla="*/ 855 w 1925"/>
                <a:gd name="T75" fmla="*/ 1405 h 1923"/>
                <a:gd name="T76" fmla="*/ 899 w 1925"/>
                <a:gd name="T77" fmla="*/ 1395 h 1923"/>
                <a:gd name="T78" fmla="*/ 938 w 1925"/>
                <a:gd name="T79" fmla="*/ 1755 h 1923"/>
                <a:gd name="T80" fmla="*/ 1025 w 1925"/>
                <a:gd name="T81" fmla="*/ 1691 h 1923"/>
                <a:gd name="T82" fmla="*/ 1027 w 1925"/>
                <a:gd name="T83" fmla="*/ 1378 h 1923"/>
                <a:gd name="T84" fmla="*/ 1333 w 1925"/>
                <a:gd name="T85" fmla="*/ 1590 h 1923"/>
                <a:gd name="T86" fmla="*/ 1526 w 1925"/>
                <a:gd name="T87" fmla="*/ 1649 h 1923"/>
                <a:gd name="T88" fmla="*/ 1482 w 1925"/>
                <a:gd name="T89" fmla="*/ 1545 h 1923"/>
                <a:gd name="T90" fmla="*/ 1025 w 1925"/>
                <a:gd name="T91" fmla="*/ 1181 h 1923"/>
                <a:gd name="T92" fmla="*/ 1037 w 1925"/>
                <a:gd name="T93" fmla="*/ 1143 h 1923"/>
                <a:gd name="T94" fmla="*/ 1302 w 1925"/>
                <a:gd name="T95" fmla="*/ 1327 h 1923"/>
                <a:gd name="T96" fmla="*/ 1540 w 1925"/>
                <a:gd name="T97" fmla="*/ 1477 h 1923"/>
                <a:gd name="T98" fmla="*/ 1569 w 1925"/>
                <a:gd name="T99" fmla="*/ 1365 h 1923"/>
                <a:gd name="T100" fmla="*/ 1460 w 1925"/>
                <a:gd name="T101" fmla="*/ 1237 h 1923"/>
                <a:gd name="T102" fmla="*/ 1465 w 1925"/>
                <a:gd name="T103" fmla="*/ 1199 h 1923"/>
                <a:gd name="T104" fmla="*/ 1587 w 1925"/>
                <a:gd name="T105" fmla="*/ 1208 h 1923"/>
                <a:gd name="T106" fmla="*/ 1491 w 1925"/>
                <a:gd name="T107" fmla="*/ 1070 h 1923"/>
                <a:gd name="T108" fmla="*/ 1461 w 1925"/>
                <a:gd name="T109" fmla="*/ 959 h 1923"/>
                <a:gd name="T110" fmla="*/ 1497 w 1925"/>
                <a:gd name="T111" fmla="*/ 980 h 1923"/>
                <a:gd name="T112" fmla="*/ 1568 w 1925"/>
                <a:gd name="T113" fmla="*/ 880 h 1923"/>
                <a:gd name="T114" fmla="*/ 1062 w 1925"/>
                <a:gd name="T115" fmla="*/ 526 h 1923"/>
                <a:gd name="T116" fmla="*/ 1025 w 1925"/>
                <a:gd name="T117" fmla="*/ 424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25" h="1923">
                  <a:moveTo>
                    <a:pt x="961" y="0"/>
                  </a:moveTo>
                  <a:cubicBezTo>
                    <a:pt x="1503" y="3"/>
                    <a:pt x="1925" y="439"/>
                    <a:pt x="1922" y="963"/>
                  </a:cubicBezTo>
                  <a:cubicBezTo>
                    <a:pt x="1919" y="1496"/>
                    <a:pt x="1485" y="1923"/>
                    <a:pt x="954" y="1918"/>
                  </a:cubicBezTo>
                  <a:cubicBezTo>
                    <a:pt x="427" y="1913"/>
                    <a:pt x="0" y="1486"/>
                    <a:pt x="3" y="955"/>
                  </a:cubicBezTo>
                  <a:cubicBezTo>
                    <a:pt x="6" y="419"/>
                    <a:pt x="439" y="3"/>
                    <a:pt x="961" y="0"/>
                  </a:cubicBezTo>
                  <a:close/>
                  <a:moveTo>
                    <a:pt x="1027" y="409"/>
                  </a:moveTo>
                  <a:cubicBezTo>
                    <a:pt x="1034" y="413"/>
                    <a:pt x="1039" y="416"/>
                    <a:pt x="1044" y="420"/>
                  </a:cubicBezTo>
                  <a:cubicBezTo>
                    <a:pt x="1081" y="446"/>
                    <a:pt x="1118" y="472"/>
                    <a:pt x="1155" y="498"/>
                  </a:cubicBezTo>
                  <a:cubicBezTo>
                    <a:pt x="1237" y="555"/>
                    <a:pt x="1319" y="613"/>
                    <a:pt x="1401" y="670"/>
                  </a:cubicBezTo>
                  <a:cubicBezTo>
                    <a:pt x="1434" y="693"/>
                    <a:pt x="1466" y="716"/>
                    <a:pt x="1499" y="738"/>
                  </a:cubicBezTo>
                  <a:cubicBezTo>
                    <a:pt x="1531" y="760"/>
                    <a:pt x="1572" y="750"/>
                    <a:pt x="1589" y="718"/>
                  </a:cubicBezTo>
                  <a:cubicBezTo>
                    <a:pt x="1603" y="692"/>
                    <a:pt x="1598" y="661"/>
                    <a:pt x="1574" y="643"/>
                  </a:cubicBezTo>
                  <a:cubicBezTo>
                    <a:pt x="1542" y="619"/>
                    <a:pt x="1508" y="595"/>
                    <a:pt x="1474" y="572"/>
                  </a:cubicBezTo>
                  <a:cubicBezTo>
                    <a:pt x="1465" y="566"/>
                    <a:pt x="1460" y="558"/>
                    <a:pt x="1461" y="546"/>
                  </a:cubicBezTo>
                  <a:cubicBezTo>
                    <a:pt x="1461" y="509"/>
                    <a:pt x="1461" y="472"/>
                    <a:pt x="1461" y="435"/>
                  </a:cubicBezTo>
                  <a:cubicBezTo>
                    <a:pt x="1461" y="424"/>
                    <a:pt x="1460" y="413"/>
                    <a:pt x="1457" y="403"/>
                  </a:cubicBezTo>
                  <a:cubicBezTo>
                    <a:pt x="1451" y="377"/>
                    <a:pt x="1425" y="357"/>
                    <a:pt x="1399" y="357"/>
                  </a:cubicBezTo>
                  <a:cubicBezTo>
                    <a:pt x="1372" y="356"/>
                    <a:pt x="1345" y="373"/>
                    <a:pt x="1338" y="399"/>
                  </a:cubicBezTo>
                  <a:cubicBezTo>
                    <a:pt x="1334" y="415"/>
                    <a:pt x="1335" y="433"/>
                    <a:pt x="1333" y="451"/>
                  </a:cubicBezTo>
                  <a:cubicBezTo>
                    <a:pt x="1333" y="456"/>
                    <a:pt x="1332" y="462"/>
                    <a:pt x="1331" y="472"/>
                  </a:cubicBezTo>
                  <a:cubicBezTo>
                    <a:pt x="1318" y="462"/>
                    <a:pt x="1309" y="455"/>
                    <a:pt x="1299" y="448"/>
                  </a:cubicBezTo>
                  <a:cubicBezTo>
                    <a:pt x="1212" y="388"/>
                    <a:pt x="1125" y="327"/>
                    <a:pt x="1038" y="267"/>
                  </a:cubicBezTo>
                  <a:cubicBezTo>
                    <a:pt x="1028" y="260"/>
                    <a:pt x="1025" y="253"/>
                    <a:pt x="1025" y="242"/>
                  </a:cubicBezTo>
                  <a:cubicBezTo>
                    <a:pt x="1026" y="204"/>
                    <a:pt x="1026" y="165"/>
                    <a:pt x="1025" y="127"/>
                  </a:cubicBezTo>
                  <a:cubicBezTo>
                    <a:pt x="1025" y="88"/>
                    <a:pt x="998" y="61"/>
                    <a:pt x="962" y="62"/>
                  </a:cubicBezTo>
                  <a:cubicBezTo>
                    <a:pt x="926" y="62"/>
                    <a:pt x="900" y="89"/>
                    <a:pt x="900" y="128"/>
                  </a:cubicBezTo>
                  <a:cubicBezTo>
                    <a:pt x="899" y="165"/>
                    <a:pt x="899" y="203"/>
                    <a:pt x="900" y="240"/>
                  </a:cubicBezTo>
                  <a:cubicBezTo>
                    <a:pt x="900" y="253"/>
                    <a:pt x="896" y="261"/>
                    <a:pt x="885" y="269"/>
                  </a:cubicBezTo>
                  <a:cubicBezTo>
                    <a:pt x="794" y="331"/>
                    <a:pt x="704" y="395"/>
                    <a:pt x="614" y="458"/>
                  </a:cubicBezTo>
                  <a:cubicBezTo>
                    <a:pt x="608" y="462"/>
                    <a:pt x="602" y="466"/>
                    <a:pt x="592" y="471"/>
                  </a:cubicBezTo>
                  <a:cubicBezTo>
                    <a:pt x="592" y="456"/>
                    <a:pt x="593" y="444"/>
                    <a:pt x="591" y="433"/>
                  </a:cubicBezTo>
                  <a:cubicBezTo>
                    <a:pt x="588" y="416"/>
                    <a:pt x="587" y="397"/>
                    <a:pt x="578" y="382"/>
                  </a:cubicBezTo>
                  <a:cubicBezTo>
                    <a:pt x="564" y="359"/>
                    <a:pt x="535" y="352"/>
                    <a:pt x="507" y="360"/>
                  </a:cubicBezTo>
                  <a:cubicBezTo>
                    <a:pt x="484" y="367"/>
                    <a:pt x="466" y="391"/>
                    <a:pt x="465" y="420"/>
                  </a:cubicBezTo>
                  <a:cubicBezTo>
                    <a:pt x="464" y="459"/>
                    <a:pt x="464" y="499"/>
                    <a:pt x="465" y="538"/>
                  </a:cubicBezTo>
                  <a:cubicBezTo>
                    <a:pt x="465" y="555"/>
                    <a:pt x="460" y="566"/>
                    <a:pt x="446" y="576"/>
                  </a:cubicBezTo>
                  <a:cubicBezTo>
                    <a:pt x="413" y="598"/>
                    <a:pt x="380" y="621"/>
                    <a:pt x="349" y="646"/>
                  </a:cubicBezTo>
                  <a:cubicBezTo>
                    <a:pt x="326" y="663"/>
                    <a:pt x="323" y="692"/>
                    <a:pt x="336" y="717"/>
                  </a:cubicBezTo>
                  <a:cubicBezTo>
                    <a:pt x="349" y="742"/>
                    <a:pt x="374" y="756"/>
                    <a:pt x="401" y="748"/>
                  </a:cubicBezTo>
                  <a:cubicBezTo>
                    <a:pt x="418" y="742"/>
                    <a:pt x="435" y="732"/>
                    <a:pt x="450" y="721"/>
                  </a:cubicBezTo>
                  <a:cubicBezTo>
                    <a:pt x="588" y="625"/>
                    <a:pt x="726" y="528"/>
                    <a:pt x="864" y="432"/>
                  </a:cubicBezTo>
                  <a:cubicBezTo>
                    <a:pt x="874" y="424"/>
                    <a:pt x="885" y="417"/>
                    <a:pt x="899" y="408"/>
                  </a:cubicBezTo>
                  <a:cubicBezTo>
                    <a:pt x="899" y="440"/>
                    <a:pt x="900" y="468"/>
                    <a:pt x="899" y="496"/>
                  </a:cubicBezTo>
                  <a:cubicBezTo>
                    <a:pt x="899" y="499"/>
                    <a:pt x="894" y="504"/>
                    <a:pt x="890" y="507"/>
                  </a:cubicBezTo>
                  <a:cubicBezTo>
                    <a:pt x="865" y="525"/>
                    <a:pt x="840" y="542"/>
                    <a:pt x="814" y="560"/>
                  </a:cubicBezTo>
                  <a:cubicBezTo>
                    <a:pt x="699" y="641"/>
                    <a:pt x="583" y="722"/>
                    <a:pt x="467" y="803"/>
                  </a:cubicBezTo>
                  <a:cubicBezTo>
                    <a:pt x="429" y="830"/>
                    <a:pt x="390" y="857"/>
                    <a:pt x="352" y="884"/>
                  </a:cubicBezTo>
                  <a:cubicBezTo>
                    <a:pt x="330" y="900"/>
                    <a:pt x="323" y="928"/>
                    <a:pt x="332" y="953"/>
                  </a:cubicBezTo>
                  <a:cubicBezTo>
                    <a:pt x="341" y="977"/>
                    <a:pt x="362" y="991"/>
                    <a:pt x="388" y="992"/>
                  </a:cubicBezTo>
                  <a:cubicBezTo>
                    <a:pt x="409" y="992"/>
                    <a:pt x="425" y="982"/>
                    <a:pt x="440" y="971"/>
                  </a:cubicBezTo>
                  <a:cubicBezTo>
                    <a:pt x="447" y="966"/>
                    <a:pt x="454" y="962"/>
                    <a:pt x="464" y="955"/>
                  </a:cubicBezTo>
                  <a:cubicBezTo>
                    <a:pt x="464" y="984"/>
                    <a:pt x="464" y="1009"/>
                    <a:pt x="464" y="1033"/>
                  </a:cubicBezTo>
                  <a:cubicBezTo>
                    <a:pt x="465" y="1043"/>
                    <a:pt x="462" y="1049"/>
                    <a:pt x="453" y="1055"/>
                  </a:cubicBezTo>
                  <a:cubicBezTo>
                    <a:pt x="420" y="1078"/>
                    <a:pt x="388" y="1101"/>
                    <a:pt x="355" y="1124"/>
                  </a:cubicBezTo>
                  <a:cubicBezTo>
                    <a:pt x="328" y="1143"/>
                    <a:pt x="320" y="1179"/>
                    <a:pt x="338" y="1206"/>
                  </a:cubicBezTo>
                  <a:cubicBezTo>
                    <a:pt x="357" y="1237"/>
                    <a:pt x="395" y="1244"/>
                    <a:pt x="428" y="1221"/>
                  </a:cubicBezTo>
                  <a:cubicBezTo>
                    <a:pt x="439" y="1214"/>
                    <a:pt x="449" y="1207"/>
                    <a:pt x="461" y="1199"/>
                  </a:cubicBezTo>
                  <a:cubicBezTo>
                    <a:pt x="462" y="1203"/>
                    <a:pt x="464" y="1205"/>
                    <a:pt x="464" y="1208"/>
                  </a:cubicBezTo>
                  <a:cubicBezTo>
                    <a:pt x="464" y="1232"/>
                    <a:pt x="465" y="1257"/>
                    <a:pt x="464" y="1281"/>
                  </a:cubicBezTo>
                  <a:cubicBezTo>
                    <a:pt x="464" y="1286"/>
                    <a:pt x="459" y="1293"/>
                    <a:pt x="454" y="1296"/>
                  </a:cubicBezTo>
                  <a:cubicBezTo>
                    <a:pt x="422" y="1320"/>
                    <a:pt x="388" y="1341"/>
                    <a:pt x="357" y="1366"/>
                  </a:cubicBezTo>
                  <a:cubicBezTo>
                    <a:pt x="346" y="1375"/>
                    <a:pt x="336" y="1388"/>
                    <a:pt x="331" y="1401"/>
                  </a:cubicBezTo>
                  <a:cubicBezTo>
                    <a:pt x="323" y="1425"/>
                    <a:pt x="334" y="1452"/>
                    <a:pt x="354" y="1466"/>
                  </a:cubicBezTo>
                  <a:cubicBezTo>
                    <a:pt x="376" y="1482"/>
                    <a:pt x="403" y="1481"/>
                    <a:pt x="427" y="1465"/>
                  </a:cubicBezTo>
                  <a:cubicBezTo>
                    <a:pt x="474" y="1431"/>
                    <a:pt x="522" y="1398"/>
                    <a:pt x="569" y="1365"/>
                  </a:cubicBezTo>
                  <a:cubicBezTo>
                    <a:pt x="656" y="1304"/>
                    <a:pt x="744" y="1243"/>
                    <a:pt x="831" y="1182"/>
                  </a:cubicBezTo>
                  <a:cubicBezTo>
                    <a:pt x="852" y="1167"/>
                    <a:pt x="874" y="1152"/>
                    <a:pt x="898" y="1135"/>
                  </a:cubicBezTo>
                  <a:cubicBezTo>
                    <a:pt x="899" y="1143"/>
                    <a:pt x="899" y="1148"/>
                    <a:pt x="899" y="1152"/>
                  </a:cubicBezTo>
                  <a:cubicBezTo>
                    <a:pt x="899" y="1171"/>
                    <a:pt x="899" y="1190"/>
                    <a:pt x="900" y="1209"/>
                  </a:cubicBezTo>
                  <a:cubicBezTo>
                    <a:pt x="900" y="1221"/>
                    <a:pt x="896" y="1229"/>
                    <a:pt x="887" y="1236"/>
                  </a:cubicBezTo>
                  <a:cubicBezTo>
                    <a:pt x="793" y="1301"/>
                    <a:pt x="699" y="1366"/>
                    <a:pt x="605" y="1432"/>
                  </a:cubicBezTo>
                  <a:cubicBezTo>
                    <a:pt x="542" y="1476"/>
                    <a:pt x="478" y="1520"/>
                    <a:pt x="415" y="1565"/>
                  </a:cubicBezTo>
                  <a:cubicBezTo>
                    <a:pt x="392" y="1582"/>
                    <a:pt x="383" y="1610"/>
                    <a:pt x="392" y="1634"/>
                  </a:cubicBezTo>
                  <a:cubicBezTo>
                    <a:pt x="408" y="1676"/>
                    <a:pt x="451" y="1688"/>
                    <a:pt x="490" y="1661"/>
                  </a:cubicBezTo>
                  <a:cubicBezTo>
                    <a:pt x="550" y="1619"/>
                    <a:pt x="611" y="1577"/>
                    <a:pt x="671" y="1534"/>
                  </a:cubicBezTo>
                  <a:cubicBezTo>
                    <a:pt x="733" y="1491"/>
                    <a:pt x="794" y="1448"/>
                    <a:pt x="855" y="1405"/>
                  </a:cubicBezTo>
                  <a:cubicBezTo>
                    <a:pt x="869" y="1396"/>
                    <a:pt x="882" y="1387"/>
                    <a:pt x="898" y="1376"/>
                  </a:cubicBezTo>
                  <a:cubicBezTo>
                    <a:pt x="899" y="1384"/>
                    <a:pt x="899" y="1390"/>
                    <a:pt x="899" y="1395"/>
                  </a:cubicBezTo>
                  <a:cubicBezTo>
                    <a:pt x="899" y="1496"/>
                    <a:pt x="899" y="1597"/>
                    <a:pt x="900" y="1698"/>
                  </a:cubicBezTo>
                  <a:cubicBezTo>
                    <a:pt x="900" y="1725"/>
                    <a:pt x="913" y="1745"/>
                    <a:pt x="938" y="1755"/>
                  </a:cubicBezTo>
                  <a:cubicBezTo>
                    <a:pt x="961" y="1765"/>
                    <a:pt x="983" y="1762"/>
                    <a:pt x="1004" y="1745"/>
                  </a:cubicBezTo>
                  <a:cubicBezTo>
                    <a:pt x="1021" y="1731"/>
                    <a:pt x="1026" y="1712"/>
                    <a:pt x="1025" y="1691"/>
                  </a:cubicBezTo>
                  <a:cubicBezTo>
                    <a:pt x="1025" y="1592"/>
                    <a:pt x="1025" y="1493"/>
                    <a:pt x="1026" y="1394"/>
                  </a:cubicBezTo>
                  <a:cubicBezTo>
                    <a:pt x="1026" y="1389"/>
                    <a:pt x="1026" y="1384"/>
                    <a:pt x="1027" y="1378"/>
                  </a:cubicBezTo>
                  <a:cubicBezTo>
                    <a:pt x="1031" y="1379"/>
                    <a:pt x="1032" y="1380"/>
                    <a:pt x="1033" y="1381"/>
                  </a:cubicBezTo>
                  <a:cubicBezTo>
                    <a:pt x="1133" y="1450"/>
                    <a:pt x="1233" y="1520"/>
                    <a:pt x="1333" y="1590"/>
                  </a:cubicBezTo>
                  <a:cubicBezTo>
                    <a:pt x="1370" y="1615"/>
                    <a:pt x="1405" y="1641"/>
                    <a:pt x="1443" y="1666"/>
                  </a:cubicBezTo>
                  <a:cubicBezTo>
                    <a:pt x="1472" y="1685"/>
                    <a:pt x="1506" y="1677"/>
                    <a:pt x="1526" y="1649"/>
                  </a:cubicBezTo>
                  <a:cubicBezTo>
                    <a:pt x="1544" y="1622"/>
                    <a:pt x="1539" y="1588"/>
                    <a:pt x="1512" y="1567"/>
                  </a:cubicBezTo>
                  <a:cubicBezTo>
                    <a:pt x="1503" y="1559"/>
                    <a:pt x="1492" y="1553"/>
                    <a:pt x="1482" y="1545"/>
                  </a:cubicBezTo>
                  <a:cubicBezTo>
                    <a:pt x="1342" y="1447"/>
                    <a:pt x="1202" y="1348"/>
                    <a:pt x="1060" y="1251"/>
                  </a:cubicBezTo>
                  <a:cubicBezTo>
                    <a:pt x="1033" y="1233"/>
                    <a:pt x="1020" y="1214"/>
                    <a:pt x="1025" y="1181"/>
                  </a:cubicBezTo>
                  <a:cubicBezTo>
                    <a:pt x="1027" y="1167"/>
                    <a:pt x="1025" y="1153"/>
                    <a:pt x="1025" y="1136"/>
                  </a:cubicBezTo>
                  <a:cubicBezTo>
                    <a:pt x="1031" y="1140"/>
                    <a:pt x="1035" y="1141"/>
                    <a:pt x="1037" y="1143"/>
                  </a:cubicBezTo>
                  <a:cubicBezTo>
                    <a:pt x="1061" y="1159"/>
                    <a:pt x="1084" y="1175"/>
                    <a:pt x="1107" y="1191"/>
                  </a:cubicBezTo>
                  <a:cubicBezTo>
                    <a:pt x="1172" y="1237"/>
                    <a:pt x="1237" y="1282"/>
                    <a:pt x="1302" y="1327"/>
                  </a:cubicBezTo>
                  <a:cubicBezTo>
                    <a:pt x="1368" y="1373"/>
                    <a:pt x="1434" y="1420"/>
                    <a:pt x="1501" y="1466"/>
                  </a:cubicBezTo>
                  <a:cubicBezTo>
                    <a:pt x="1511" y="1473"/>
                    <a:pt x="1527" y="1477"/>
                    <a:pt x="1540" y="1477"/>
                  </a:cubicBezTo>
                  <a:cubicBezTo>
                    <a:pt x="1566" y="1476"/>
                    <a:pt x="1587" y="1458"/>
                    <a:pt x="1594" y="1434"/>
                  </a:cubicBezTo>
                  <a:cubicBezTo>
                    <a:pt x="1601" y="1407"/>
                    <a:pt x="1593" y="1383"/>
                    <a:pt x="1569" y="1365"/>
                  </a:cubicBezTo>
                  <a:cubicBezTo>
                    <a:pt x="1547" y="1349"/>
                    <a:pt x="1525" y="1331"/>
                    <a:pt x="1501" y="1319"/>
                  </a:cubicBezTo>
                  <a:cubicBezTo>
                    <a:pt x="1466" y="1301"/>
                    <a:pt x="1455" y="1274"/>
                    <a:pt x="1460" y="1237"/>
                  </a:cubicBezTo>
                  <a:cubicBezTo>
                    <a:pt x="1462" y="1226"/>
                    <a:pt x="1461" y="1213"/>
                    <a:pt x="1461" y="1201"/>
                  </a:cubicBezTo>
                  <a:cubicBezTo>
                    <a:pt x="1462" y="1201"/>
                    <a:pt x="1464" y="1200"/>
                    <a:pt x="1465" y="1199"/>
                  </a:cubicBezTo>
                  <a:cubicBezTo>
                    <a:pt x="1476" y="1207"/>
                    <a:pt x="1486" y="1214"/>
                    <a:pt x="1497" y="1221"/>
                  </a:cubicBezTo>
                  <a:cubicBezTo>
                    <a:pt x="1527" y="1243"/>
                    <a:pt x="1566" y="1238"/>
                    <a:pt x="1587" y="1208"/>
                  </a:cubicBezTo>
                  <a:cubicBezTo>
                    <a:pt x="1606" y="1180"/>
                    <a:pt x="1597" y="1142"/>
                    <a:pt x="1567" y="1121"/>
                  </a:cubicBezTo>
                  <a:cubicBezTo>
                    <a:pt x="1541" y="1104"/>
                    <a:pt x="1518" y="1084"/>
                    <a:pt x="1491" y="1070"/>
                  </a:cubicBezTo>
                  <a:cubicBezTo>
                    <a:pt x="1466" y="1055"/>
                    <a:pt x="1457" y="1037"/>
                    <a:pt x="1460" y="1009"/>
                  </a:cubicBezTo>
                  <a:cubicBezTo>
                    <a:pt x="1462" y="992"/>
                    <a:pt x="1461" y="975"/>
                    <a:pt x="1461" y="959"/>
                  </a:cubicBezTo>
                  <a:cubicBezTo>
                    <a:pt x="1462" y="958"/>
                    <a:pt x="1464" y="957"/>
                    <a:pt x="1465" y="957"/>
                  </a:cubicBezTo>
                  <a:cubicBezTo>
                    <a:pt x="1476" y="964"/>
                    <a:pt x="1486" y="972"/>
                    <a:pt x="1497" y="980"/>
                  </a:cubicBezTo>
                  <a:cubicBezTo>
                    <a:pt x="1526" y="1000"/>
                    <a:pt x="1566" y="995"/>
                    <a:pt x="1584" y="968"/>
                  </a:cubicBezTo>
                  <a:cubicBezTo>
                    <a:pt x="1605" y="939"/>
                    <a:pt x="1598" y="901"/>
                    <a:pt x="1568" y="880"/>
                  </a:cubicBezTo>
                  <a:cubicBezTo>
                    <a:pt x="1509" y="839"/>
                    <a:pt x="1451" y="798"/>
                    <a:pt x="1392" y="757"/>
                  </a:cubicBezTo>
                  <a:cubicBezTo>
                    <a:pt x="1282" y="680"/>
                    <a:pt x="1172" y="603"/>
                    <a:pt x="1062" y="526"/>
                  </a:cubicBezTo>
                  <a:cubicBezTo>
                    <a:pt x="1025" y="501"/>
                    <a:pt x="1025" y="501"/>
                    <a:pt x="1025" y="456"/>
                  </a:cubicBezTo>
                  <a:cubicBezTo>
                    <a:pt x="1025" y="445"/>
                    <a:pt x="1025" y="435"/>
                    <a:pt x="1025" y="424"/>
                  </a:cubicBezTo>
                  <a:cubicBezTo>
                    <a:pt x="1025" y="420"/>
                    <a:pt x="1026" y="416"/>
                    <a:pt x="1027" y="4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5">
              <a:extLst>
                <a:ext uri="{FF2B5EF4-FFF2-40B4-BE49-F238E27FC236}">
                  <a16:creationId xmlns:a16="http://schemas.microsoft.com/office/drawing/2014/main" id="{BE957938-EEC0-02CD-4F76-221A9E2622D3}"/>
                </a:ext>
              </a:extLst>
            </p:cNvPr>
            <p:cNvSpPr/>
            <p:nvPr/>
          </p:nvSpPr>
          <p:spPr bwMode="auto">
            <a:xfrm>
              <a:off x="18234025" y="2327275"/>
              <a:ext cx="992187" cy="966788"/>
            </a:xfrm>
            <a:custGeom>
              <a:avLst/>
              <a:gdLst>
                <a:gd name="T0" fmla="*/ 308 w 314"/>
                <a:gd name="T1" fmla="*/ 0 h 306"/>
                <a:gd name="T2" fmla="*/ 309 w 314"/>
                <a:gd name="T3" fmla="*/ 45 h 306"/>
                <a:gd name="T4" fmla="*/ 272 w 314"/>
                <a:gd name="T5" fmla="*/ 119 h 306"/>
                <a:gd name="T6" fmla="*/ 32 w 314"/>
                <a:gd name="T7" fmla="*/ 285 h 306"/>
                <a:gd name="T8" fmla="*/ 3 w 314"/>
                <a:gd name="T9" fmla="*/ 306 h 306"/>
                <a:gd name="T10" fmla="*/ 1 w 314"/>
                <a:gd name="T11" fmla="*/ 287 h 306"/>
                <a:gd name="T12" fmla="*/ 1 w 314"/>
                <a:gd name="T13" fmla="*/ 227 h 306"/>
                <a:gd name="T14" fmla="*/ 13 w 314"/>
                <a:gd name="T15" fmla="*/ 205 h 306"/>
                <a:gd name="T16" fmla="*/ 295 w 314"/>
                <a:gd name="T17" fmla="*/ 7 h 306"/>
                <a:gd name="T18" fmla="*/ 308 w 314"/>
                <a:gd name="T19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06">
                  <a:moveTo>
                    <a:pt x="308" y="0"/>
                  </a:moveTo>
                  <a:cubicBezTo>
                    <a:pt x="308" y="17"/>
                    <a:pt x="307" y="31"/>
                    <a:pt x="309" y="45"/>
                  </a:cubicBezTo>
                  <a:cubicBezTo>
                    <a:pt x="314" y="79"/>
                    <a:pt x="301" y="100"/>
                    <a:pt x="272" y="119"/>
                  </a:cubicBezTo>
                  <a:cubicBezTo>
                    <a:pt x="191" y="173"/>
                    <a:pt x="112" y="230"/>
                    <a:pt x="32" y="285"/>
                  </a:cubicBezTo>
                  <a:cubicBezTo>
                    <a:pt x="23" y="292"/>
                    <a:pt x="14" y="298"/>
                    <a:pt x="3" y="306"/>
                  </a:cubicBezTo>
                  <a:cubicBezTo>
                    <a:pt x="2" y="298"/>
                    <a:pt x="1" y="292"/>
                    <a:pt x="1" y="287"/>
                  </a:cubicBezTo>
                  <a:cubicBezTo>
                    <a:pt x="1" y="267"/>
                    <a:pt x="0" y="247"/>
                    <a:pt x="1" y="227"/>
                  </a:cubicBezTo>
                  <a:cubicBezTo>
                    <a:pt x="2" y="220"/>
                    <a:pt x="7" y="210"/>
                    <a:pt x="13" y="205"/>
                  </a:cubicBezTo>
                  <a:cubicBezTo>
                    <a:pt x="107" y="139"/>
                    <a:pt x="201" y="73"/>
                    <a:pt x="295" y="7"/>
                  </a:cubicBezTo>
                  <a:cubicBezTo>
                    <a:pt x="298" y="5"/>
                    <a:pt x="302" y="4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86">
              <a:extLst>
                <a:ext uri="{FF2B5EF4-FFF2-40B4-BE49-F238E27FC236}">
                  <a16:creationId xmlns:a16="http://schemas.microsoft.com/office/drawing/2014/main" id="{DF42271C-D881-8CED-FF34-74325C88C963}"/>
                </a:ext>
              </a:extLst>
            </p:cNvPr>
            <p:cNvSpPr/>
            <p:nvPr/>
          </p:nvSpPr>
          <p:spPr bwMode="auto">
            <a:xfrm>
              <a:off x="18234025" y="1557338"/>
              <a:ext cx="976312" cy="969963"/>
            </a:xfrm>
            <a:custGeom>
              <a:avLst/>
              <a:gdLst>
                <a:gd name="T0" fmla="*/ 308 w 309"/>
                <a:gd name="T1" fmla="*/ 0 h 307"/>
                <a:gd name="T2" fmla="*/ 308 w 309"/>
                <a:gd name="T3" fmla="*/ 48 h 307"/>
                <a:gd name="T4" fmla="*/ 268 w 309"/>
                <a:gd name="T5" fmla="*/ 122 h 307"/>
                <a:gd name="T6" fmla="*/ 26 w 309"/>
                <a:gd name="T7" fmla="*/ 291 h 307"/>
                <a:gd name="T8" fmla="*/ 3 w 309"/>
                <a:gd name="T9" fmla="*/ 307 h 307"/>
                <a:gd name="T10" fmla="*/ 1 w 309"/>
                <a:gd name="T11" fmla="*/ 290 h 307"/>
                <a:gd name="T12" fmla="*/ 1 w 309"/>
                <a:gd name="T13" fmla="*/ 230 h 307"/>
                <a:gd name="T14" fmla="*/ 13 w 309"/>
                <a:gd name="T15" fmla="*/ 207 h 307"/>
                <a:gd name="T16" fmla="*/ 283 w 309"/>
                <a:gd name="T17" fmla="*/ 18 h 307"/>
                <a:gd name="T18" fmla="*/ 308 w 30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7">
                  <a:moveTo>
                    <a:pt x="308" y="0"/>
                  </a:moveTo>
                  <a:cubicBezTo>
                    <a:pt x="308" y="19"/>
                    <a:pt x="308" y="33"/>
                    <a:pt x="308" y="48"/>
                  </a:cubicBezTo>
                  <a:cubicBezTo>
                    <a:pt x="309" y="96"/>
                    <a:pt x="308" y="95"/>
                    <a:pt x="268" y="122"/>
                  </a:cubicBezTo>
                  <a:cubicBezTo>
                    <a:pt x="187" y="178"/>
                    <a:pt x="107" y="235"/>
                    <a:pt x="26" y="291"/>
                  </a:cubicBezTo>
                  <a:cubicBezTo>
                    <a:pt x="20" y="296"/>
                    <a:pt x="12" y="300"/>
                    <a:pt x="3" y="307"/>
                  </a:cubicBezTo>
                  <a:cubicBezTo>
                    <a:pt x="2" y="299"/>
                    <a:pt x="1" y="295"/>
                    <a:pt x="1" y="290"/>
                  </a:cubicBezTo>
                  <a:cubicBezTo>
                    <a:pt x="1" y="270"/>
                    <a:pt x="1" y="250"/>
                    <a:pt x="1" y="230"/>
                  </a:cubicBezTo>
                  <a:cubicBezTo>
                    <a:pt x="0" y="220"/>
                    <a:pt x="4" y="213"/>
                    <a:pt x="13" y="207"/>
                  </a:cubicBezTo>
                  <a:cubicBezTo>
                    <a:pt x="103" y="144"/>
                    <a:pt x="193" y="81"/>
                    <a:pt x="283" y="18"/>
                  </a:cubicBezTo>
                  <a:cubicBezTo>
                    <a:pt x="290" y="13"/>
                    <a:pt x="297" y="8"/>
                    <a:pt x="3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7">
              <a:extLst>
                <a:ext uri="{FF2B5EF4-FFF2-40B4-BE49-F238E27FC236}">
                  <a16:creationId xmlns:a16="http://schemas.microsoft.com/office/drawing/2014/main" id="{9E14A9FB-B3B5-6D49-8B7F-28C8B09C5B4D}"/>
                </a:ext>
              </a:extLst>
            </p:cNvPr>
            <p:cNvSpPr/>
            <p:nvPr/>
          </p:nvSpPr>
          <p:spPr bwMode="auto">
            <a:xfrm>
              <a:off x="19599275" y="2324100"/>
              <a:ext cx="984250" cy="963613"/>
            </a:xfrm>
            <a:custGeom>
              <a:avLst/>
              <a:gdLst>
                <a:gd name="T0" fmla="*/ 2 w 312"/>
                <a:gd name="T1" fmla="*/ 0 h 305"/>
                <a:gd name="T2" fmla="*/ 64 w 312"/>
                <a:gd name="T3" fmla="*/ 43 h 305"/>
                <a:gd name="T4" fmla="*/ 290 w 312"/>
                <a:gd name="T5" fmla="*/ 200 h 305"/>
                <a:gd name="T6" fmla="*/ 311 w 312"/>
                <a:gd name="T7" fmla="*/ 238 h 305"/>
                <a:gd name="T8" fmla="*/ 310 w 312"/>
                <a:gd name="T9" fmla="*/ 305 h 305"/>
                <a:gd name="T10" fmla="*/ 298 w 312"/>
                <a:gd name="T11" fmla="*/ 300 h 305"/>
                <a:gd name="T12" fmla="*/ 27 w 312"/>
                <a:gd name="T13" fmla="*/ 111 h 305"/>
                <a:gd name="T14" fmla="*/ 2 w 312"/>
                <a:gd name="T15" fmla="*/ 61 h 305"/>
                <a:gd name="T16" fmla="*/ 2 w 312"/>
                <a:gd name="T1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305">
                  <a:moveTo>
                    <a:pt x="2" y="0"/>
                  </a:moveTo>
                  <a:cubicBezTo>
                    <a:pt x="25" y="16"/>
                    <a:pt x="45" y="29"/>
                    <a:pt x="64" y="43"/>
                  </a:cubicBezTo>
                  <a:cubicBezTo>
                    <a:pt x="140" y="95"/>
                    <a:pt x="215" y="148"/>
                    <a:pt x="290" y="200"/>
                  </a:cubicBezTo>
                  <a:cubicBezTo>
                    <a:pt x="304" y="210"/>
                    <a:pt x="312" y="220"/>
                    <a:pt x="311" y="238"/>
                  </a:cubicBezTo>
                  <a:cubicBezTo>
                    <a:pt x="309" y="259"/>
                    <a:pt x="310" y="281"/>
                    <a:pt x="310" y="305"/>
                  </a:cubicBezTo>
                  <a:cubicBezTo>
                    <a:pt x="304" y="303"/>
                    <a:pt x="301" y="302"/>
                    <a:pt x="298" y="300"/>
                  </a:cubicBezTo>
                  <a:cubicBezTo>
                    <a:pt x="208" y="237"/>
                    <a:pt x="118" y="173"/>
                    <a:pt x="27" y="111"/>
                  </a:cubicBezTo>
                  <a:cubicBezTo>
                    <a:pt x="7" y="98"/>
                    <a:pt x="0" y="84"/>
                    <a:pt x="2" y="61"/>
                  </a:cubicBezTo>
                  <a:cubicBezTo>
                    <a:pt x="4" y="42"/>
                    <a:pt x="2" y="2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8C141A27-A3C2-B594-B737-17103B2EAB59}"/>
                </a:ext>
              </a:extLst>
            </p:cNvPr>
            <p:cNvSpPr/>
            <p:nvPr/>
          </p:nvSpPr>
          <p:spPr bwMode="auto">
            <a:xfrm>
              <a:off x="19608800" y="1560513"/>
              <a:ext cx="974725" cy="960438"/>
            </a:xfrm>
            <a:custGeom>
              <a:avLst/>
              <a:gdLst>
                <a:gd name="T0" fmla="*/ 303 w 309"/>
                <a:gd name="T1" fmla="*/ 304 h 304"/>
                <a:gd name="T2" fmla="*/ 253 w 309"/>
                <a:gd name="T3" fmla="*/ 270 h 304"/>
                <a:gd name="T4" fmla="*/ 7 w 309"/>
                <a:gd name="T5" fmla="*/ 98 h 304"/>
                <a:gd name="T6" fmla="*/ 0 w 309"/>
                <a:gd name="T7" fmla="*/ 90 h 304"/>
                <a:gd name="T8" fmla="*/ 0 w 309"/>
                <a:gd name="T9" fmla="*/ 0 h 304"/>
                <a:gd name="T10" fmla="*/ 54 w 309"/>
                <a:gd name="T11" fmla="*/ 37 h 304"/>
                <a:gd name="T12" fmla="*/ 295 w 309"/>
                <a:gd name="T13" fmla="*/ 207 h 304"/>
                <a:gd name="T14" fmla="*/ 307 w 309"/>
                <a:gd name="T15" fmla="*/ 229 h 304"/>
                <a:gd name="T16" fmla="*/ 308 w 309"/>
                <a:gd name="T17" fmla="*/ 302 h 304"/>
                <a:gd name="T18" fmla="*/ 303 w 309"/>
                <a:gd name="T19" fmla="*/ 30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4">
                  <a:moveTo>
                    <a:pt x="303" y="304"/>
                  </a:moveTo>
                  <a:cubicBezTo>
                    <a:pt x="286" y="293"/>
                    <a:pt x="269" y="282"/>
                    <a:pt x="253" y="270"/>
                  </a:cubicBezTo>
                  <a:cubicBezTo>
                    <a:pt x="171" y="213"/>
                    <a:pt x="89" y="156"/>
                    <a:pt x="7" y="98"/>
                  </a:cubicBezTo>
                  <a:cubicBezTo>
                    <a:pt x="4" y="96"/>
                    <a:pt x="0" y="93"/>
                    <a:pt x="0" y="90"/>
                  </a:cubicBezTo>
                  <a:cubicBezTo>
                    <a:pt x="0" y="61"/>
                    <a:pt x="0" y="32"/>
                    <a:pt x="0" y="0"/>
                  </a:cubicBezTo>
                  <a:cubicBezTo>
                    <a:pt x="20" y="14"/>
                    <a:pt x="37" y="25"/>
                    <a:pt x="54" y="37"/>
                  </a:cubicBezTo>
                  <a:cubicBezTo>
                    <a:pt x="135" y="93"/>
                    <a:pt x="215" y="150"/>
                    <a:pt x="295" y="207"/>
                  </a:cubicBezTo>
                  <a:cubicBezTo>
                    <a:pt x="301" y="211"/>
                    <a:pt x="307" y="221"/>
                    <a:pt x="307" y="229"/>
                  </a:cubicBezTo>
                  <a:cubicBezTo>
                    <a:pt x="309" y="253"/>
                    <a:pt x="308" y="277"/>
                    <a:pt x="308" y="302"/>
                  </a:cubicBezTo>
                  <a:cubicBezTo>
                    <a:pt x="306" y="303"/>
                    <a:pt x="304" y="304"/>
                    <a:pt x="303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05" name="图片 104">
            <a:extLst>
              <a:ext uri="{FF2B5EF4-FFF2-40B4-BE49-F238E27FC236}">
                <a16:creationId xmlns:a16="http://schemas.microsoft.com/office/drawing/2014/main" id="{7E87DE61-C4EF-B95E-A146-40F43A9A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36" y="1215507"/>
            <a:ext cx="2465067" cy="2148923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38EC8C2D-5D1E-14AB-EB2D-224F30C2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17" y="1212044"/>
            <a:ext cx="2481339" cy="2142194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A2709E41-B9F3-4393-779A-CD097F058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848" y="3528998"/>
            <a:ext cx="2477206" cy="2163254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51B30862-01F9-0E50-F1DF-16FEBD0B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923" y="3555333"/>
            <a:ext cx="2466879" cy="2152050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37CFC377-6050-18B2-BA19-520CDC0A162A}"/>
              </a:ext>
            </a:extLst>
          </p:cNvPr>
          <p:cNvSpPr txBox="1"/>
          <p:nvPr/>
        </p:nvSpPr>
        <p:spPr>
          <a:xfrm>
            <a:off x="2399665" y="6011139"/>
            <a:ext cx="5261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由左至右依次为“女拳”“小仙女”“下头男”“普信男”的检索地域数据</a:t>
            </a:r>
          </a:p>
        </p:txBody>
      </p:sp>
    </p:spTree>
    <p:extLst>
      <p:ext uri="{BB962C8B-B14F-4D97-AF65-F5344CB8AC3E}">
        <p14:creationId xmlns:p14="http://schemas.microsoft.com/office/powerpoint/2010/main" val="115316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NmMDY0ODZhMTA4NTkwNjRmOGQwMDNjMTY3NjdlO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中黑简"/>
        <a:ea typeface=""/>
        <a:cs typeface=""/>
        <a:font script="Jpan" typeface="游ゴシック Light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ajorFont>
      <a:minorFont>
        <a:latin typeface="汉仪中黑简"/>
        <a:ea typeface=""/>
        <a:cs typeface=""/>
        <a:font script="Jpan" typeface="游ゴシック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ajorFont>
      <a:minorFont>
        <a:latin typeface="汉仪中黑简"/>
        <a:ea typeface=""/>
        <a:cs typeface=""/>
        <a:font script="Jpan" typeface="ＭＳ Ｐゴシック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ajorFont>
      <a:minorFont>
        <a:latin typeface="汉仪中黑简"/>
        <a:ea typeface=""/>
        <a:cs typeface=""/>
        <a:font script="Jpan" typeface="ＭＳ Ｐゴシック"/>
        <a:font script="Hang" typeface="맑은 고딕"/>
        <a:font script="Hans" typeface="汉仪中黑简"/>
        <a:font script="Hant" typeface="新細明體"/>
        <a:font script="Arab" typeface="汉仪中黑简"/>
        <a:font script="Hebr" typeface="汉仪中黑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中黑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1319</Words>
  <Application>Microsoft Office PowerPoint</Application>
  <PresentationFormat>宽屏</PresentationFormat>
  <Paragraphs>190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汉仪中黑简</vt:lpstr>
      <vt:lpstr>Arial</vt:lpstr>
      <vt:lpstr>汉仪粗黑简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以乐 刘</dc:creator>
  <cp:lastModifiedBy>李 睿恩</cp:lastModifiedBy>
  <cp:revision>77</cp:revision>
  <dcterms:created xsi:type="dcterms:W3CDTF">2024-04-01T05:10:21Z</dcterms:created>
  <dcterms:modified xsi:type="dcterms:W3CDTF">2024-06-29T05:30:16Z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AB99E8F31409BFFFD7370A660C06A56D_41</vt:lpwstr>
  </property>
  <property fmtid="{D5CDD505-2E9C-101B-9397-08002B2CF9AE}" pid="3" name="KSOProductBuildVer">
    <vt:lpwstr>2052-6.2.2.8394</vt:lpwstr>
  </property>
  <property fmtid="{D5CDD505-2E9C-101B-9397-08002B2CF9AE}" pid="4" name="KSOTemplateUUID">
    <vt:lpwstr>v1.0_mb_dSaP0sgbmE1wfnG1VcZk4w==</vt:lpwstr>
  </property>
</Properties>
</file>